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38" roundtripDataSignature="AMtx7midmQG1G5UJcYWB55WBeqWgX9s5O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16" Type="http://schemas.openxmlformats.org/officeDocument/2006/relationships/slide" Target="slides/slide11.xml"/><Relationship Id="rId38" Type="http://customschemas.google.com/relationships/presentationmetadata" Target="metadata"/><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1:notes"/>
          <p:cNvSpPr txBox="1"/>
          <p:nvPr>
            <p:ph idx="1" type="body"/>
          </p:nvPr>
        </p:nvSpPr>
        <p:spPr>
          <a:xfrm>
            <a:off x="685800" y="4343400"/>
            <a:ext cx="5486399"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t/>
            </a:r>
            <a:endParaRPr/>
          </a:p>
        </p:txBody>
      </p:sp>
      <p:sp>
        <p:nvSpPr>
          <p:cNvPr id="157" name="Google Shape;157;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p9:notes"/>
          <p:cNvSpPr txBox="1"/>
          <p:nvPr>
            <p:ph idx="1" type="body"/>
          </p:nvPr>
        </p:nvSpPr>
        <p:spPr>
          <a:xfrm>
            <a:off x="685800" y="4343400"/>
            <a:ext cx="5486399"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t/>
            </a:r>
            <a:endParaRPr/>
          </a:p>
        </p:txBody>
      </p:sp>
      <p:sp>
        <p:nvSpPr>
          <p:cNvPr id="213" name="Google Shape;213;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p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9" name="Google Shape;219;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3" name="Shape 223"/>
        <p:cNvGrpSpPr/>
        <p:nvPr/>
      </p:nvGrpSpPr>
      <p:grpSpPr>
        <a:xfrm>
          <a:off x="0" y="0"/>
          <a:ext cx="0" cy="0"/>
          <a:chOff x="0" y="0"/>
          <a:chExt cx="0" cy="0"/>
        </a:xfrm>
      </p:grpSpPr>
      <p:sp>
        <p:nvSpPr>
          <p:cNvPr id="224" name="Google Shape;224;p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25" name="Google Shape;225;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9" name="Shape 229"/>
        <p:cNvGrpSpPr/>
        <p:nvPr/>
      </p:nvGrpSpPr>
      <p:grpSpPr>
        <a:xfrm>
          <a:off x="0" y="0"/>
          <a:ext cx="0" cy="0"/>
          <a:chOff x="0" y="0"/>
          <a:chExt cx="0" cy="0"/>
        </a:xfrm>
      </p:grpSpPr>
      <p:sp>
        <p:nvSpPr>
          <p:cNvPr id="230" name="Google Shape;230;p12: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t/>
            </a:r>
            <a:endParaRPr/>
          </a:p>
        </p:txBody>
      </p:sp>
      <p:sp>
        <p:nvSpPr>
          <p:cNvPr id="231" name="Google Shape;231;p1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p13: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237" name="Google Shape;237;p1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p14: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243" name="Google Shape;243;p1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7" name="Shape 247"/>
        <p:cNvGrpSpPr/>
        <p:nvPr/>
      </p:nvGrpSpPr>
      <p:grpSpPr>
        <a:xfrm>
          <a:off x="0" y="0"/>
          <a:ext cx="0" cy="0"/>
          <a:chOff x="0" y="0"/>
          <a:chExt cx="0" cy="0"/>
        </a:xfrm>
      </p:grpSpPr>
      <p:sp>
        <p:nvSpPr>
          <p:cNvPr id="248" name="Google Shape;248;p15: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249" name="Google Shape;249;p1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3" name="Shape 253"/>
        <p:cNvGrpSpPr/>
        <p:nvPr/>
      </p:nvGrpSpPr>
      <p:grpSpPr>
        <a:xfrm>
          <a:off x="0" y="0"/>
          <a:ext cx="0" cy="0"/>
          <a:chOff x="0" y="0"/>
          <a:chExt cx="0" cy="0"/>
        </a:xfrm>
      </p:grpSpPr>
      <p:sp>
        <p:nvSpPr>
          <p:cNvPr id="254" name="Google Shape;254;p16: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255" name="Google Shape;255;p1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9" name="Shape 259"/>
        <p:cNvGrpSpPr/>
        <p:nvPr/>
      </p:nvGrpSpPr>
      <p:grpSpPr>
        <a:xfrm>
          <a:off x="0" y="0"/>
          <a:ext cx="0" cy="0"/>
          <a:chOff x="0" y="0"/>
          <a:chExt cx="0" cy="0"/>
        </a:xfrm>
      </p:grpSpPr>
      <p:sp>
        <p:nvSpPr>
          <p:cNvPr id="260" name="Google Shape;260;p1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61" name="Google Shape;261;p1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5" name="Shape 265"/>
        <p:cNvGrpSpPr/>
        <p:nvPr/>
      </p:nvGrpSpPr>
      <p:grpSpPr>
        <a:xfrm>
          <a:off x="0" y="0"/>
          <a:ext cx="0" cy="0"/>
          <a:chOff x="0" y="0"/>
          <a:chExt cx="0" cy="0"/>
        </a:xfrm>
      </p:grpSpPr>
      <p:sp>
        <p:nvSpPr>
          <p:cNvPr id="266" name="Google Shape;266;p18: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267" name="Google Shape;267;p1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2:notes"/>
          <p:cNvSpPr txBox="1"/>
          <p:nvPr>
            <p:ph idx="1" type="body"/>
          </p:nvPr>
        </p:nvSpPr>
        <p:spPr>
          <a:xfrm>
            <a:off x="685800" y="4343400"/>
            <a:ext cx="5486399"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t/>
            </a:r>
            <a:endParaRPr/>
          </a:p>
        </p:txBody>
      </p:sp>
      <p:sp>
        <p:nvSpPr>
          <p:cNvPr id="163" name="Google Shape;163;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1" name="Shape 271"/>
        <p:cNvGrpSpPr/>
        <p:nvPr/>
      </p:nvGrpSpPr>
      <p:grpSpPr>
        <a:xfrm>
          <a:off x="0" y="0"/>
          <a:ext cx="0" cy="0"/>
          <a:chOff x="0" y="0"/>
          <a:chExt cx="0" cy="0"/>
        </a:xfrm>
      </p:grpSpPr>
      <p:sp>
        <p:nvSpPr>
          <p:cNvPr id="272" name="Google Shape;272;p1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73" name="Google Shape;273;p1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7" name="Shape 277"/>
        <p:cNvGrpSpPr/>
        <p:nvPr/>
      </p:nvGrpSpPr>
      <p:grpSpPr>
        <a:xfrm>
          <a:off x="0" y="0"/>
          <a:ext cx="0" cy="0"/>
          <a:chOff x="0" y="0"/>
          <a:chExt cx="0" cy="0"/>
        </a:xfrm>
      </p:grpSpPr>
      <p:sp>
        <p:nvSpPr>
          <p:cNvPr id="278" name="Google Shape;278;p20: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279" name="Google Shape;279;p2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3" name="Shape 283"/>
        <p:cNvGrpSpPr/>
        <p:nvPr/>
      </p:nvGrpSpPr>
      <p:grpSpPr>
        <a:xfrm>
          <a:off x="0" y="0"/>
          <a:ext cx="0" cy="0"/>
          <a:chOff x="0" y="0"/>
          <a:chExt cx="0" cy="0"/>
        </a:xfrm>
      </p:grpSpPr>
      <p:sp>
        <p:nvSpPr>
          <p:cNvPr id="284" name="Google Shape;284;p21: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285" name="Google Shape;285;p2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9" name="Shape 289"/>
        <p:cNvGrpSpPr/>
        <p:nvPr/>
      </p:nvGrpSpPr>
      <p:grpSpPr>
        <a:xfrm>
          <a:off x="0" y="0"/>
          <a:ext cx="0" cy="0"/>
          <a:chOff x="0" y="0"/>
          <a:chExt cx="0" cy="0"/>
        </a:xfrm>
      </p:grpSpPr>
      <p:sp>
        <p:nvSpPr>
          <p:cNvPr id="290" name="Google Shape;290;p22:notes"/>
          <p:cNvSpPr txBox="1"/>
          <p:nvPr>
            <p:ph idx="1" type="body"/>
          </p:nvPr>
        </p:nvSpPr>
        <p:spPr>
          <a:xfrm>
            <a:off x="685800" y="4343400"/>
            <a:ext cx="5486399"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t/>
            </a:r>
            <a:endParaRPr/>
          </a:p>
        </p:txBody>
      </p:sp>
      <p:sp>
        <p:nvSpPr>
          <p:cNvPr id="291" name="Google Shape;291;p2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5" name="Shape 295"/>
        <p:cNvGrpSpPr/>
        <p:nvPr/>
      </p:nvGrpSpPr>
      <p:grpSpPr>
        <a:xfrm>
          <a:off x="0" y="0"/>
          <a:ext cx="0" cy="0"/>
          <a:chOff x="0" y="0"/>
          <a:chExt cx="0" cy="0"/>
        </a:xfrm>
      </p:grpSpPr>
      <p:sp>
        <p:nvSpPr>
          <p:cNvPr id="296" name="Google Shape;296;p23:notes"/>
          <p:cNvSpPr txBox="1"/>
          <p:nvPr>
            <p:ph idx="1" type="body"/>
          </p:nvPr>
        </p:nvSpPr>
        <p:spPr>
          <a:xfrm>
            <a:off x="685800" y="4343400"/>
            <a:ext cx="5486399"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t/>
            </a:r>
            <a:endParaRPr/>
          </a:p>
        </p:txBody>
      </p:sp>
      <p:sp>
        <p:nvSpPr>
          <p:cNvPr id="297" name="Google Shape;297;p2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1" name="Shape 301"/>
        <p:cNvGrpSpPr/>
        <p:nvPr/>
      </p:nvGrpSpPr>
      <p:grpSpPr>
        <a:xfrm>
          <a:off x="0" y="0"/>
          <a:ext cx="0" cy="0"/>
          <a:chOff x="0" y="0"/>
          <a:chExt cx="0" cy="0"/>
        </a:xfrm>
      </p:grpSpPr>
      <p:sp>
        <p:nvSpPr>
          <p:cNvPr id="302" name="Google Shape;302;p2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03" name="Google Shape;303;p2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7" name="Shape 307"/>
        <p:cNvGrpSpPr/>
        <p:nvPr/>
      </p:nvGrpSpPr>
      <p:grpSpPr>
        <a:xfrm>
          <a:off x="0" y="0"/>
          <a:ext cx="0" cy="0"/>
          <a:chOff x="0" y="0"/>
          <a:chExt cx="0" cy="0"/>
        </a:xfrm>
      </p:grpSpPr>
      <p:sp>
        <p:nvSpPr>
          <p:cNvPr id="308" name="Google Shape;308;p25:notes"/>
          <p:cNvSpPr txBox="1"/>
          <p:nvPr>
            <p:ph idx="1" type="body"/>
          </p:nvPr>
        </p:nvSpPr>
        <p:spPr>
          <a:xfrm>
            <a:off x="685800" y="4343400"/>
            <a:ext cx="5486399"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t/>
            </a:r>
            <a:endParaRPr/>
          </a:p>
        </p:txBody>
      </p:sp>
      <p:sp>
        <p:nvSpPr>
          <p:cNvPr id="309" name="Google Shape;309;p2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3" name="Shape 313"/>
        <p:cNvGrpSpPr/>
        <p:nvPr/>
      </p:nvGrpSpPr>
      <p:grpSpPr>
        <a:xfrm>
          <a:off x="0" y="0"/>
          <a:ext cx="0" cy="0"/>
          <a:chOff x="0" y="0"/>
          <a:chExt cx="0" cy="0"/>
        </a:xfrm>
      </p:grpSpPr>
      <p:sp>
        <p:nvSpPr>
          <p:cNvPr id="314" name="Google Shape;314;p26:notes"/>
          <p:cNvSpPr txBox="1"/>
          <p:nvPr>
            <p:ph idx="1" type="body"/>
          </p:nvPr>
        </p:nvSpPr>
        <p:spPr>
          <a:xfrm>
            <a:off x="685800" y="4343400"/>
            <a:ext cx="5486399"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t/>
            </a:r>
            <a:endParaRPr/>
          </a:p>
        </p:txBody>
      </p:sp>
      <p:sp>
        <p:nvSpPr>
          <p:cNvPr id="315" name="Google Shape;315;p2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9" name="Shape 319"/>
        <p:cNvGrpSpPr/>
        <p:nvPr/>
      </p:nvGrpSpPr>
      <p:grpSpPr>
        <a:xfrm>
          <a:off x="0" y="0"/>
          <a:ext cx="0" cy="0"/>
          <a:chOff x="0" y="0"/>
          <a:chExt cx="0" cy="0"/>
        </a:xfrm>
      </p:grpSpPr>
      <p:sp>
        <p:nvSpPr>
          <p:cNvPr id="320" name="Google Shape;320;p27: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t/>
            </a:r>
            <a:endParaRPr/>
          </a:p>
        </p:txBody>
      </p:sp>
      <p:sp>
        <p:nvSpPr>
          <p:cNvPr id="321" name="Google Shape;321;p2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5" name="Shape 325"/>
        <p:cNvGrpSpPr/>
        <p:nvPr/>
      </p:nvGrpSpPr>
      <p:grpSpPr>
        <a:xfrm>
          <a:off x="0" y="0"/>
          <a:ext cx="0" cy="0"/>
          <a:chOff x="0" y="0"/>
          <a:chExt cx="0" cy="0"/>
        </a:xfrm>
      </p:grpSpPr>
      <p:sp>
        <p:nvSpPr>
          <p:cNvPr id="326" name="Google Shape;326;p28: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t/>
            </a:r>
            <a:endParaRPr/>
          </a:p>
        </p:txBody>
      </p:sp>
      <p:sp>
        <p:nvSpPr>
          <p:cNvPr id="327" name="Google Shape;327;p2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p3:notes"/>
          <p:cNvSpPr txBox="1"/>
          <p:nvPr>
            <p:ph idx="1" type="body"/>
          </p:nvPr>
        </p:nvSpPr>
        <p:spPr>
          <a:xfrm>
            <a:off x="685800" y="4343400"/>
            <a:ext cx="5486399"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t/>
            </a:r>
            <a:endParaRPr/>
          </a:p>
        </p:txBody>
      </p:sp>
      <p:sp>
        <p:nvSpPr>
          <p:cNvPr id="169" name="Google Shape;169;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1" name="Shape 331"/>
        <p:cNvGrpSpPr/>
        <p:nvPr/>
      </p:nvGrpSpPr>
      <p:grpSpPr>
        <a:xfrm>
          <a:off x="0" y="0"/>
          <a:ext cx="0" cy="0"/>
          <a:chOff x="0" y="0"/>
          <a:chExt cx="0" cy="0"/>
        </a:xfrm>
      </p:grpSpPr>
      <p:sp>
        <p:nvSpPr>
          <p:cNvPr id="332" name="Google Shape;332;p29: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t/>
            </a:r>
            <a:endParaRPr/>
          </a:p>
        </p:txBody>
      </p:sp>
      <p:sp>
        <p:nvSpPr>
          <p:cNvPr id="333" name="Google Shape;333;p2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7" name="Shape 337"/>
        <p:cNvGrpSpPr/>
        <p:nvPr/>
      </p:nvGrpSpPr>
      <p:grpSpPr>
        <a:xfrm>
          <a:off x="0" y="0"/>
          <a:ext cx="0" cy="0"/>
          <a:chOff x="0" y="0"/>
          <a:chExt cx="0" cy="0"/>
        </a:xfrm>
      </p:grpSpPr>
      <p:sp>
        <p:nvSpPr>
          <p:cNvPr id="338" name="Google Shape;338;p30:notes"/>
          <p:cNvSpPr txBox="1"/>
          <p:nvPr>
            <p:ph idx="1" type="body"/>
          </p:nvPr>
        </p:nvSpPr>
        <p:spPr>
          <a:xfrm>
            <a:off x="685800" y="4343400"/>
            <a:ext cx="5486399"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t/>
            </a:r>
            <a:endParaRPr/>
          </a:p>
        </p:txBody>
      </p:sp>
      <p:sp>
        <p:nvSpPr>
          <p:cNvPr id="339" name="Google Shape;339;p3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2" name="Shape 342"/>
        <p:cNvGrpSpPr/>
        <p:nvPr/>
      </p:nvGrpSpPr>
      <p:grpSpPr>
        <a:xfrm>
          <a:off x="0" y="0"/>
          <a:ext cx="0" cy="0"/>
          <a:chOff x="0" y="0"/>
          <a:chExt cx="0" cy="0"/>
        </a:xfrm>
      </p:grpSpPr>
      <p:sp>
        <p:nvSpPr>
          <p:cNvPr id="343" name="Google Shape;343;p31:notes"/>
          <p:cNvSpPr txBox="1"/>
          <p:nvPr>
            <p:ph idx="1" type="body"/>
          </p:nvPr>
        </p:nvSpPr>
        <p:spPr>
          <a:xfrm>
            <a:off x="685800" y="4343400"/>
            <a:ext cx="5486399"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t/>
            </a:r>
            <a:endParaRPr/>
          </a:p>
        </p:txBody>
      </p:sp>
      <p:sp>
        <p:nvSpPr>
          <p:cNvPr id="344" name="Google Shape;344;p3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g27ed879cb56_0_9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175" name="Google Shape;175;g27ed879cb56_0_91: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g27ed879cb56_0_91:notes"/>
          <p:cNvSpPr txBox="1"/>
          <p:nvPr>
            <p:ph idx="12" type="sldNum"/>
          </p:nvPr>
        </p:nvSpPr>
        <p:spPr>
          <a:xfrm>
            <a:off x="3884613" y="8685213"/>
            <a:ext cx="2971800" cy="458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fld id="{00000000-1234-1234-1234-123412341234}" type="slidenum">
              <a:rPr lang="es-AR"/>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p4:notes"/>
          <p:cNvSpPr txBox="1"/>
          <p:nvPr>
            <p:ph idx="1" type="body"/>
          </p:nvPr>
        </p:nvSpPr>
        <p:spPr>
          <a:xfrm>
            <a:off x="685800" y="4343400"/>
            <a:ext cx="5486399"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t/>
            </a:r>
            <a:endParaRPr/>
          </a:p>
        </p:txBody>
      </p:sp>
      <p:sp>
        <p:nvSpPr>
          <p:cNvPr id="183" name="Google Shape;183;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p5:notes"/>
          <p:cNvSpPr txBox="1"/>
          <p:nvPr>
            <p:ph idx="1" type="body"/>
          </p:nvPr>
        </p:nvSpPr>
        <p:spPr>
          <a:xfrm>
            <a:off x="685800" y="4343400"/>
            <a:ext cx="5486399"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t/>
            </a:r>
            <a:endParaRPr/>
          </a:p>
        </p:txBody>
      </p:sp>
      <p:sp>
        <p:nvSpPr>
          <p:cNvPr id="189" name="Google Shape;189;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6: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195" name="Google Shape;195;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p7: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201" name="Google Shape;201;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p8: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207" name="Google Shape;207;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1" name="Shape 11"/>
        <p:cNvGrpSpPr/>
        <p:nvPr/>
      </p:nvGrpSpPr>
      <p:grpSpPr>
        <a:xfrm>
          <a:off x="0" y="0"/>
          <a:ext cx="0" cy="0"/>
          <a:chOff x="0" y="0"/>
          <a:chExt cx="0" cy="0"/>
        </a:xfrm>
      </p:grpSpPr>
      <p:sp>
        <p:nvSpPr>
          <p:cNvPr id="12" name="Google Shape;12;p3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3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 name="Google Shape;14;p3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
        <p:nvSpPr>
          <p:cNvPr id="15" name="Google Shape;15;p3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
        <p:nvSpPr>
          <p:cNvPr id="16" name="Google Shape;16;p3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s-A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4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42"/>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4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
        <p:nvSpPr>
          <p:cNvPr id="72" name="Google Shape;72;p4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
        <p:nvSpPr>
          <p:cNvPr id="73" name="Google Shape;73;p4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s-A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43"/>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43"/>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4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
        <p:nvSpPr>
          <p:cNvPr id="78" name="Google Shape;78;p4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
        <p:nvSpPr>
          <p:cNvPr id="79" name="Google Shape;79;p4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s-AR"/>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86" name="Shape 86"/>
        <p:cNvGrpSpPr/>
        <p:nvPr/>
      </p:nvGrpSpPr>
      <p:grpSpPr>
        <a:xfrm>
          <a:off x="0" y="0"/>
          <a:ext cx="0" cy="0"/>
          <a:chOff x="0" y="0"/>
          <a:chExt cx="0" cy="0"/>
        </a:xfrm>
      </p:grpSpPr>
      <p:sp>
        <p:nvSpPr>
          <p:cNvPr id="87" name="Google Shape;87;g27ed879cb56_0_104"/>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lvl1pPr lvl="0" rtl="0" algn="l">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88" name="Google Shape;88;g27ed879cb56_0_104"/>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a:bodyPr>
          <a:lstStyle>
            <a:lvl1pPr indent="-342900" lvl="0" marL="457200" rtl="0" algn="l">
              <a:lnSpc>
                <a:spcPct val="90000"/>
              </a:lnSpc>
              <a:spcBef>
                <a:spcPts val="1000"/>
              </a:spcBef>
              <a:spcAft>
                <a:spcPts val="0"/>
              </a:spcAft>
              <a:buClr>
                <a:schemeClr val="dk1"/>
              </a:buClr>
              <a:buSzPts val="1800"/>
              <a:buChar char="•"/>
              <a:defRPr/>
            </a:lvl1pPr>
            <a:lvl2pPr indent="-342900" lvl="1" marL="914400" rtl="0" algn="l">
              <a:lnSpc>
                <a:spcPct val="90000"/>
              </a:lnSpc>
              <a:spcBef>
                <a:spcPts val="500"/>
              </a:spcBef>
              <a:spcAft>
                <a:spcPts val="0"/>
              </a:spcAft>
              <a:buClr>
                <a:schemeClr val="dk1"/>
              </a:buClr>
              <a:buSzPts val="1800"/>
              <a:buChar char="•"/>
              <a:defRPr/>
            </a:lvl2pPr>
            <a:lvl3pPr indent="-342900" lvl="2" marL="1371600" rtl="0" algn="l">
              <a:lnSpc>
                <a:spcPct val="90000"/>
              </a:lnSpc>
              <a:spcBef>
                <a:spcPts val="500"/>
              </a:spcBef>
              <a:spcAft>
                <a:spcPts val="0"/>
              </a:spcAft>
              <a:buClr>
                <a:schemeClr val="dk1"/>
              </a:buClr>
              <a:buSzPts val="1800"/>
              <a:buChar char="•"/>
              <a:defRPr/>
            </a:lvl3pPr>
            <a:lvl4pPr indent="-342900" lvl="3" marL="1828800" rtl="0" algn="l">
              <a:lnSpc>
                <a:spcPct val="90000"/>
              </a:lnSpc>
              <a:spcBef>
                <a:spcPts val="500"/>
              </a:spcBef>
              <a:spcAft>
                <a:spcPts val="0"/>
              </a:spcAft>
              <a:buClr>
                <a:schemeClr val="dk1"/>
              </a:buClr>
              <a:buSzPts val="1800"/>
              <a:buChar char="•"/>
              <a:defRPr/>
            </a:lvl4pPr>
            <a:lvl5pPr indent="-342900" lvl="4" marL="2286000" rtl="0" algn="l">
              <a:lnSpc>
                <a:spcPct val="90000"/>
              </a:lnSpc>
              <a:spcBef>
                <a:spcPts val="500"/>
              </a:spcBef>
              <a:spcAft>
                <a:spcPts val="0"/>
              </a:spcAft>
              <a:buClr>
                <a:schemeClr val="dk1"/>
              </a:buClr>
              <a:buSzPts val="1800"/>
              <a:buChar char="•"/>
              <a:defRPr/>
            </a:lvl5pPr>
            <a:lvl6pPr indent="-342900" lvl="5" marL="2743200" rtl="0" algn="l">
              <a:lnSpc>
                <a:spcPct val="90000"/>
              </a:lnSpc>
              <a:spcBef>
                <a:spcPts val="500"/>
              </a:spcBef>
              <a:spcAft>
                <a:spcPts val="0"/>
              </a:spcAft>
              <a:buClr>
                <a:schemeClr val="dk1"/>
              </a:buClr>
              <a:buSzPts val="1800"/>
              <a:buChar char="•"/>
              <a:defRPr/>
            </a:lvl6pPr>
            <a:lvl7pPr indent="-342900" lvl="6" marL="3200400" rtl="0" algn="l">
              <a:lnSpc>
                <a:spcPct val="90000"/>
              </a:lnSpc>
              <a:spcBef>
                <a:spcPts val="500"/>
              </a:spcBef>
              <a:spcAft>
                <a:spcPts val="0"/>
              </a:spcAft>
              <a:buClr>
                <a:schemeClr val="dk1"/>
              </a:buClr>
              <a:buSzPts val="1800"/>
              <a:buChar char="•"/>
              <a:defRPr/>
            </a:lvl7pPr>
            <a:lvl8pPr indent="-342900" lvl="7" marL="3657600" rtl="0" algn="l">
              <a:lnSpc>
                <a:spcPct val="90000"/>
              </a:lnSpc>
              <a:spcBef>
                <a:spcPts val="500"/>
              </a:spcBef>
              <a:spcAft>
                <a:spcPts val="0"/>
              </a:spcAft>
              <a:buClr>
                <a:schemeClr val="dk1"/>
              </a:buClr>
              <a:buSzPts val="1800"/>
              <a:buChar char="•"/>
              <a:defRPr/>
            </a:lvl8pPr>
            <a:lvl9pPr indent="-342900" lvl="8" marL="4114800" rtl="0" algn="l">
              <a:lnSpc>
                <a:spcPct val="90000"/>
              </a:lnSpc>
              <a:spcBef>
                <a:spcPts val="500"/>
              </a:spcBef>
              <a:spcAft>
                <a:spcPts val="0"/>
              </a:spcAft>
              <a:buClr>
                <a:schemeClr val="dk1"/>
              </a:buClr>
              <a:buSzPts val="1800"/>
              <a:buChar char="•"/>
              <a:defRPr/>
            </a:lvl9pPr>
          </a:lstStyle>
          <a:p/>
        </p:txBody>
      </p:sp>
      <p:sp>
        <p:nvSpPr>
          <p:cNvPr id="89" name="Google Shape;89;g27ed879cb56_0_104"/>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90" name="Google Shape;90;g27ed879cb56_0_104"/>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91" name="Google Shape;91;g27ed879cb56_0_104"/>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s-AR"/>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2" name="Shape 92"/>
        <p:cNvGrpSpPr/>
        <p:nvPr/>
      </p:nvGrpSpPr>
      <p:grpSpPr>
        <a:xfrm>
          <a:off x="0" y="0"/>
          <a:ext cx="0" cy="0"/>
          <a:chOff x="0" y="0"/>
          <a:chExt cx="0" cy="0"/>
        </a:xfrm>
      </p:grpSpPr>
      <p:sp>
        <p:nvSpPr>
          <p:cNvPr id="93" name="Google Shape;93;g27ed879cb56_0_110"/>
          <p:cNvSpPr txBox="1"/>
          <p:nvPr>
            <p:ph type="ctrTitle"/>
          </p:nvPr>
        </p:nvSpPr>
        <p:spPr>
          <a:xfrm>
            <a:off x="1524000" y="1122363"/>
            <a:ext cx="9144000" cy="2387700"/>
          </a:xfrm>
          <a:prstGeom prst="rect">
            <a:avLst/>
          </a:prstGeom>
          <a:noFill/>
          <a:ln>
            <a:noFill/>
          </a:ln>
        </p:spPr>
        <p:txBody>
          <a:bodyPr anchorCtr="0" anchor="b" bIns="45700" lIns="91425" spcFirstLastPara="1" rIns="91425" wrap="square" tIns="45700">
            <a:normAutofit/>
          </a:bodyPr>
          <a:lstStyle>
            <a:lvl1pPr lvl="0" rtl="0" algn="ctr">
              <a:lnSpc>
                <a:spcPct val="90000"/>
              </a:lnSpc>
              <a:spcBef>
                <a:spcPts val="0"/>
              </a:spcBef>
              <a:spcAft>
                <a:spcPts val="0"/>
              </a:spcAft>
              <a:buClr>
                <a:schemeClr val="dk1"/>
              </a:buClr>
              <a:buSzPts val="6000"/>
              <a:buFont typeface="Calibri"/>
              <a:buNone/>
              <a:defRPr sz="60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94" name="Google Shape;94;g27ed879cb56_0_110"/>
          <p:cNvSpPr txBox="1"/>
          <p:nvPr>
            <p:ph idx="1" type="subTitle"/>
          </p:nvPr>
        </p:nvSpPr>
        <p:spPr>
          <a:xfrm>
            <a:off x="1524000" y="3602038"/>
            <a:ext cx="9144000" cy="1655700"/>
          </a:xfrm>
          <a:prstGeom prst="rect">
            <a:avLst/>
          </a:prstGeom>
          <a:noFill/>
          <a:ln>
            <a:noFill/>
          </a:ln>
        </p:spPr>
        <p:txBody>
          <a:bodyPr anchorCtr="0" anchor="t" bIns="45700" lIns="91425" spcFirstLastPara="1" rIns="91425" wrap="square" tIns="45700">
            <a:normAutofit/>
          </a:bodyPr>
          <a:lstStyle>
            <a:lvl1pPr lvl="0" rtl="0" algn="ctr">
              <a:lnSpc>
                <a:spcPct val="90000"/>
              </a:lnSpc>
              <a:spcBef>
                <a:spcPts val="1000"/>
              </a:spcBef>
              <a:spcAft>
                <a:spcPts val="0"/>
              </a:spcAft>
              <a:buClr>
                <a:schemeClr val="dk1"/>
              </a:buClr>
              <a:buSzPts val="2400"/>
              <a:buNone/>
              <a:defRPr sz="2400"/>
            </a:lvl1pPr>
            <a:lvl2pPr lvl="1" rtl="0" algn="ctr">
              <a:lnSpc>
                <a:spcPct val="90000"/>
              </a:lnSpc>
              <a:spcBef>
                <a:spcPts val="500"/>
              </a:spcBef>
              <a:spcAft>
                <a:spcPts val="0"/>
              </a:spcAft>
              <a:buClr>
                <a:schemeClr val="dk1"/>
              </a:buClr>
              <a:buSzPts val="2000"/>
              <a:buNone/>
              <a:defRPr sz="2000"/>
            </a:lvl2pPr>
            <a:lvl3pPr lvl="2" rtl="0" algn="ctr">
              <a:lnSpc>
                <a:spcPct val="90000"/>
              </a:lnSpc>
              <a:spcBef>
                <a:spcPts val="500"/>
              </a:spcBef>
              <a:spcAft>
                <a:spcPts val="0"/>
              </a:spcAft>
              <a:buClr>
                <a:schemeClr val="dk1"/>
              </a:buClr>
              <a:buSzPts val="1800"/>
              <a:buNone/>
              <a:defRPr sz="1800"/>
            </a:lvl3pPr>
            <a:lvl4pPr lvl="3" rtl="0" algn="ctr">
              <a:lnSpc>
                <a:spcPct val="90000"/>
              </a:lnSpc>
              <a:spcBef>
                <a:spcPts val="500"/>
              </a:spcBef>
              <a:spcAft>
                <a:spcPts val="0"/>
              </a:spcAft>
              <a:buClr>
                <a:schemeClr val="dk1"/>
              </a:buClr>
              <a:buSzPts val="1600"/>
              <a:buNone/>
              <a:defRPr sz="1600"/>
            </a:lvl4pPr>
            <a:lvl5pPr lvl="4" rtl="0" algn="ctr">
              <a:lnSpc>
                <a:spcPct val="90000"/>
              </a:lnSpc>
              <a:spcBef>
                <a:spcPts val="500"/>
              </a:spcBef>
              <a:spcAft>
                <a:spcPts val="0"/>
              </a:spcAft>
              <a:buClr>
                <a:schemeClr val="dk1"/>
              </a:buClr>
              <a:buSzPts val="1600"/>
              <a:buNone/>
              <a:defRPr sz="1600"/>
            </a:lvl5pPr>
            <a:lvl6pPr lvl="5" rtl="0" algn="ctr">
              <a:lnSpc>
                <a:spcPct val="90000"/>
              </a:lnSpc>
              <a:spcBef>
                <a:spcPts val="500"/>
              </a:spcBef>
              <a:spcAft>
                <a:spcPts val="0"/>
              </a:spcAft>
              <a:buClr>
                <a:schemeClr val="dk1"/>
              </a:buClr>
              <a:buSzPts val="1600"/>
              <a:buNone/>
              <a:defRPr sz="1600"/>
            </a:lvl6pPr>
            <a:lvl7pPr lvl="6" rtl="0" algn="ctr">
              <a:lnSpc>
                <a:spcPct val="90000"/>
              </a:lnSpc>
              <a:spcBef>
                <a:spcPts val="500"/>
              </a:spcBef>
              <a:spcAft>
                <a:spcPts val="0"/>
              </a:spcAft>
              <a:buClr>
                <a:schemeClr val="dk1"/>
              </a:buClr>
              <a:buSzPts val="1600"/>
              <a:buNone/>
              <a:defRPr sz="1600"/>
            </a:lvl7pPr>
            <a:lvl8pPr lvl="7" rtl="0" algn="ctr">
              <a:lnSpc>
                <a:spcPct val="90000"/>
              </a:lnSpc>
              <a:spcBef>
                <a:spcPts val="500"/>
              </a:spcBef>
              <a:spcAft>
                <a:spcPts val="0"/>
              </a:spcAft>
              <a:buClr>
                <a:schemeClr val="dk1"/>
              </a:buClr>
              <a:buSzPts val="1600"/>
              <a:buNone/>
              <a:defRPr sz="1600"/>
            </a:lvl8pPr>
            <a:lvl9pPr lvl="8" rtl="0" algn="ctr">
              <a:lnSpc>
                <a:spcPct val="90000"/>
              </a:lnSpc>
              <a:spcBef>
                <a:spcPts val="500"/>
              </a:spcBef>
              <a:spcAft>
                <a:spcPts val="0"/>
              </a:spcAft>
              <a:buClr>
                <a:schemeClr val="dk1"/>
              </a:buClr>
              <a:buSzPts val="1600"/>
              <a:buNone/>
              <a:defRPr sz="1600"/>
            </a:lvl9pPr>
          </a:lstStyle>
          <a:p/>
        </p:txBody>
      </p:sp>
      <p:sp>
        <p:nvSpPr>
          <p:cNvPr id="95" name="Google Shape;95;g27ed879cb56_0_110"/>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96" name="Google Shape;96;g27ed879cb56_0_110"/>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97" name="Google Shape;97;g27ed879cb56_0_110"/>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s-AR"/>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98" name="Shape 98"/>
        <p:cNvGrpSpPr/>
        <p:nvPr/>
      </p:nvGrpSpPr>
      <p:grpSpPr>
        <a:xfrm>
          <a:off x="0" y="0"/>
          <a:ext cx="0" cy="0"/>
          <a:chOff x="0" y="0"/>
          <a:chExt cx="0" cy="0"/>
        </a:xfrm>
      </p:grpSpPr>
      <p:sp>
        <p:nvSpPr>
          <p:cNvPr id="99" name="Google Shape;99;g27ed879cb56_0_116"/>
          <p:cNvSpPr txBox="1"/>
          <p:nvPr>
            <p:ph type="title"/>
          </p:nvPr>
        </p:nvSpPr>
        <p:spPr>
          <a:xfrm>
            <a:off x="831850" y="1709738"/>
            <a:ext cx="10515600" cy="2852700"/>
          </a:xfrm>
          <a:prstGeom prst="rect">
            <a:avLst/>
          </a:prstGeom>
          <a:noFill/>
          <a:ln>
            <a:noFill/>
          </a:ln>
        </p:spPr>
        <p:txBody>
          <a:bodyPr anchorCtr="0" anchor="b" bIns="45700" lIns="91425" spcFirstLastPara="1" rIns="91425" wrap="square" tIns="45700">
            <a:normAutofit/>
          </a:bodyPr>
          <a:lstStyle>
            <a:lvl1pPr lvl="0" rtl="0" algn="l">
              <a:lnSpc>
                <a:spcPct val="90000"/>
              </a:lnSpc>
              <a:spcBef>
                <a:spcPts val="0"/>
              </a:spcBef>
              <a:spcAft>
                <a:spcPts val="0"/>
              </a:spcAft>
              <a:buClr>
                <a:schemeClr val="dk1"/>
              </a:buClr>
              <a:buSzPts val="6000"/>
              <a:buFont typeface="Calibri"/>
              <a:buNone/>
              <a:defRPr sz="60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00" name="Google Shape;100;g27ed879cb56_0_116"/>
          <p:cNvSpPr txBox="1"/>
          <p:nvPr>
            <p:ph idx="1" type="body"/>
          </p:nvPr>
        </p:nvSpPr>
        <p:spPr>
          <a:xfrm>
            <a:off x="831850" y="4589463"/>
            <a:ext cx="10515600" cy="1500300"/>
          </a:xfrm>
          <a:prstGeom prst="rect">
            <a:avLst/>
          </a:prstGeom>
          <a:noFill/>
          <a:ln>
            <a:noFill/>
          </a:ln>
        </p:spPr>
        <p:txBody>
          <a:bodyPr anchorCtr="0" anchor="t" bIns="45700" lIns="91425" spcFirstLastPara="1" rIns="91425" wrap="square" tIns="45700">
            <a:normAutofit/>
          </a:bodyPr>
          <a:lstStyle>
            <a:lvl1pPr indent="-228600" lvl="0" marL="457200" rtl="0" algn="l">
              <a:lnSpc>
                <a:spcPct val="90000"/>
              </a:lnSpc>
              <a:spcBef>
                <a:spcPts val="1000"/>
              </a:spcBef>
              <a:spcAft>
                <a:spcPts val="0"/>
              </a:spcAft>
              <a:buClr>
                <a:srgbClr val="888888"/>
              </a:buClr>
              <a:buSzPts val="2400"/>
              <a:buNone/>
              <a:defRPr sz="2400">
                <a:solidFill>
                  <a:srgbClr val="888888"/>
                </a:solidFill>
              </a:defRPr>
            </a:lvl1pPr>
            <a:lvl2pPr indent="-228600" lvl="1" marL="914400" rtl="0" algn="l">
              <a:lnSpc>
                <a:spcPct val="90000"/>
              </a:lnSpc>
              <a:spcBef>
                <a:spcPts val="500"/>
              </a:spcBef>
              <a:spcAft>
                <a:spcPts val="0"/>
              </a:spcAft>
              <a:buClr>
                <a:srgbClr val="888888"/>
              </a:buClr>
              <a:buSzPts val="2000"/>
              <a:buNone/>
              <a:defRPr sz="2000">
                <a:solidFill>
                  <a:srgbClr val="888888"/>
                </a:solidFill>
              </a:defRPr>
            </a:lvl2pPr>
            <a:lvl3pPr indent="-228600" lvl="2" marL="1371600" rtl="0" algn="l">
              <a:lnSpc>
                <a:spcPct val="90000"/>
              </a:lnSpc>
              <a:spcBef>
                <a:spcPts val="500"/>
              </a:spcBef>
              <a:spcAft>
                <a:spcPts val="0"/>
              </a:spcAft>
              <a:buClr>
                <a:srgbClr val="888888"/>
              </a:buClr>
              <a:buSzPts val="1800"/>
              <a:buNone/>
              <a:defRPr sz="1800">
                <a:solidFill>
                  <a:srgbClr val="888888"/>
                </a:solidFill>
              </a:defRPr>
            </a:lvl3pPr>
            <a:lvl4pPr indent="-228600" lvl="3" marL="1828800" rtl="0" algn="l">
              <a:lnSpc>
                <a:spcPct val="90000"/>
              </a:lnSpc>
              <a:spcBef>
                <a:spcPts val="500"/>
              </a:spcBef>
              <a:spcAft>
                <a:spcPts val="0"/>
              </a:spcAft>
              <a:buClr>
                <a:srgbClr val="888888"/>
              </a:buClr>
              <a:buSzPts val="1600"/>
              <a:buNone/>
              <a:defRPr sz="1600">
                <a:solidFill>
                  <a:srgbClr val="888888"/>
                </a:solidFill>
              </a:defRPr>
            </a:lvl4pPr>
            <a:lvl5pPr indent="-228600" lvl="4" marL="2286000" rtl="0" algn="l">
              <a:lnSpc>
                <a:spcPct val="90000"/>
              </a:lnSpc>
              <a:spcBef>
                <a:spcPts val="500"/>
              </a:spcBef>
              <a:spcAft>
                <a:spcPts val="0"/>
              </a:spcAft>
              <a:buClr>
                <a:srgbClr val="888888"/>
              </a:buClr>
              <a:buSzPts val="1600"/>
              <a:buNone/>
              <a:defRPr sz="1600">
                <a:solidFill>
                  <a:srgbClr val="888888"/>
                </a:solidFill>
              </a:defRPr>
            </a:lvl5pPr>
            <a:lvl6pPr indent="-228600" lvl="5" marL="2743200" rtl="0" algn="l">
              <a:lnSpc>
                <a:spcPct val="90000"/>
              </a:lnSpc>
              <a:spcBef>
                <a:spcPts val="500"/>
              </a:spcBef>
              <a:spcAft>
                <a:spcPts val="0"/>
              </a:spcAft>
              <a:buClr>
                <a:srgbClr val="888888"/>
              </a:buClr>
              <a:buSzPts val="1600"/>
              <a:buNone/>
              <a:defRPr sz="1600">
                <a:solidFill>
                  <a:srgbClr val="888888"/>
                </a:solidFill>
              </a:defRPr>
            </a:lvl6pPr>
            <a:lvl7pPr indent="-228600" lvl="6" marL="3200400" rtl="0" algn="l">
              <a:lnSpc>
                <a:spcPct val="90000"/>
              </a:lnSpc>
              <a:spcBef>
                <a:spcPts val="500"/>
              </a:spcBef>
              <a:spcAft>
                <a:spcPts val="0"/>
              </a:spcAft>
              <a:buClr>
                <a:srgbClr val="888888"/>
              </a:buClr>
              <a:buSzPts val="1600"/>
              <a:buNone/>
              <a:defRPr sz="1600">
                <a:solidFill>
                  <a:srgbClr val="888888"/>
                </a:solidFill>
              </a:defRPr>
            </a:lvl7pPr>
            <a:lvl8pPr indent="-228600" lvl="7" marL="3657600" rtl="0" algn="l">
              <a:lnSpc>
                <a:spcPct val="90000"/>
              </a:lnSpc>
              <a:spcBef>
                <a:spcPts val="500"/>
              </a:spcBef>
              <a:spcAft>
                <a:spcPts val="0"/>
              </a:spcAft>
              <a:buClr>
                <a:srgbClr val="888888"/>
              </a:buClr>
              <a:buSzPts val="1600"/>
              <a:buNone/>
              <a:defRPr sz="1600">
                <a:solidFill>
                  <a:srgbClr val="888888"/>
                </a:solidFill>
              </a:defRPr>
            </a:lvl8pPr>
            <a:lvl9pPr indent="-228600" lvl="8" marL="4114800" rtl="0" algn="l">
              <a:lnSpc>
                <a:spcPct val="90000"/>
              </a:lnSpc>
              <a:spcBef>
                <a:spcPts val="500"/>
              </a:spcBef>
              <a:spcAft>
                <a:spcPts val="0"/>
              </a:spcAft>
              <a:buClr>
                <a:srgbClr val="888888"/>
              </a:buClr>
              <a:buSzPts val="1600"/>
              <a:buNone/>
              <a:defRPr sz="1600">
                <a:solidFill>
                  <a:srgbClr val="888888"/>
                </a:solidFill>
              </a:defRPr>
            </a:lvl9pPr>
          </a:lstStyle>
          <a:p/>
        </p:txBody>
      </p:sp>
      <p:sp>
        <p:nvSpPr>
          <p:cNvPr id="101" name="Google Shape;101;g27ed879cb56_0_116"/>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02" name="Google Shape;102;g27ed879cb56_0_116"/>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03" name="Google Shape;103;g27ed879cb56_0_116"/>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s-AR"/>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04" name="Shape 104"/>
        <p:cNvGrpSpPr/>
        <p:nvPr/>
      </p:nvGrpSpPr>
      <p:grpSpPr>
        <a:xfrm>
          <a:off x="0" y="0"/>
          <a:ext cx="0" cy="0"/>
          <a:chOff x="0" y="0"/>
          <a:chExt cx="0" cy="0"/>
        </a:xfrm>
      </p:grpSpPr>
      <p:sp>
        <p:nvSpPr>
          <p:cNvPr id="105" name="Google Shape;105;g27ed879cb56_0_122"/>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lvl1pPr lvl="0" rtl="0" algn="l">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06" name="Google Shape;106;g27ed879cb56_0_122"/>
          <p:cNvSpPr txBox="1"/>
          <p:nvPr>
            <p:ph idx="1" type="body"/>
          </p:nvPr>
        </p:nvSpPr>
        <p:spPr>
          <a:xfrm>
            <a:off x="838200" y="1825625"/>
            <a:ext cx="5181600" cy="4351200"/>
          </a:xfrm>
          <a:prstGeom prst="rect">
            <a:avLst/>
          </a:prstGeom>
          <a:noFill/>
          <a:ln>
            <a:noFill/>
          </a:ln>
        </p:spPr>
        <p:txBody>
          <a:bodyPr anchorCtr="0" anchor="t" bIns="45700" lIns="91425" spcFirstLastPara="1" rIns="91425" wrap="square" tIns="45700">
            <a:normAutofit/>
          </a:bodyPr>
          <a:lstStyle>
            <a:lvl1pPr indent="-342900" lvl="0" marL="457200" rtl="0" algn="l">
              <a:lnSpc>
                <a:spcPct val="90000"/>
              </a:lnSpc>
              <a:spcBef>
                <a:spcPts val="1000"/>
              </a:spcBef>
              <a:spcAft>
                <a:spcPts val="0"/>
              </a:spcAft>
              <a:buClr>
                <a:schemeClr val="dk1"/>
              </a:buClr>
              <a:buSzPts val="1800"/>
              <a:buChar char="•"/>
              <a:defRPr/>
            </a:lvl1pPr>
            <a:lvl2pPr indent="-342900" lvl="1" marL="914400" rtl="0" algn="l">
              <a:lnSpc>
                <a:spcPct val="90000"/>
              </a:lnSpc>
              <a:spcBef>
                <a:spcPts val="500"/>
              </a:spcBef>
              <a:spcAft>
                <a:spcPts val="0"/>
              </a:spcAft>
              <a:buClr>
                <a:schemeClr val="dk1"/>
              </a:buClr>
              <a:buSzPts val="1800"/>
              <a:buChar char="•"/>
              <a:defRPr/>
            </a:lvl2pPr>
            <a:lvl3pPr indent="-342900" lvl="2" marL="1371600" rtl="0" algn="l">
              <a:lnSpc>
                <a:spcPct val="90000"/>
              </a:lnSpc>
              <a:spcBef>
                <a:spcPts val="500"/>
              </a:spcBef>
              <a:spcAft>
                <a:spcPts val="0"/>
              </a:spcAft>
              <a:buClr>
                <a:schemeClr val="dk1"/>
              </a:buClr>
              <a:buSzPts val="1800"/>
              <a:buChar char="•"/>
              <a:defRPr/>
            </a:lvl3pPr>
            <a:lvl4pPr indent="-342900" lvl="3" marL="1828800" rtl="0" algn="l">
              <a:lnSpc>
                <a:spcPct val="90000"/>
              </a:lnSpc>
              <a:spcBef>
                <a:spcPts val="500"/>
              </a:spcBef>
              <a:spcAft>
                <a:spcPts val="0"/>
              </a:spcAft>
              <a:buClr>
                <a:schemeClr val="dk1"/>
              </a:buClr>
              <a:buSzPts val="1800"/>
              <a:buChar char="•"/>
              <a:defRPr/>
            </a:lvl4pPr>
            <a:lvl5pPr indent="-342900" lvl="4" marL="2286000" rtl="0" algn="l">
              <a:lnSpc>
                <a:spcPct val="90000"/>
              </a:lnSpc>
              <a:spcBef>
                <a:spcPts val="500"/>
              </a:spcBef>
              <a:spcAft>
                <a:spcPts val="0"/>
              </a:spcAft>
              <a:buClr>
                <a:schemeClr val="dk1"/>
              </a:buClr>
              <a:buSzPts val="1800"/>
              <a:buChar char="•"/>
              <a:defRPr/>
            </a:lvl5pPr>
            <a:lvl6pPr indent="-342900" lvl="5" marL="2743200" rtl="0" algn="l">
              <a:lnSpc>
                <a:spcPct val="90000"/>
              </a:lnSpc>
              <a:spcBef>
                <a:spcPts val="500"/>
              </a:spcBef>
              <a:spcAft>
                <a:spcPts val="0"/>
              </a:spcAft>
              <a:buClr>
                <a:schemeClr val="dk1"/>
              </a:buClr>
              <a:buSzPts val="1800"/>
              <a:buChar char="•"/>
              <a:defRPr/>
            </a:lvl6pPr>
            <a:lvl7pPr indent="-342900" lvl="6" marL="3200400" rtl="0" algn="l">
              <a:lnSpc>
                <a:spcPct val="90000"/>
              </a:lnSpc>
              <a:spcBef>
                <a:spcPts val="500"/>
              </a:spcBef>
              <a:spcAft>
                <a:spcPts val="0"/>
              </a:spcAft>
              <a:buClr>
                <a:schemeClr val="dk1"/>
              </a:buClr>
              <a:buSzPts val="1800"/>
              <a:buChar char="•"/>
              <a:defRPr/>
            </a:lvl7pPr>
            <a:lvl8pPr indent="-342900" lvl="7" marL="3657600" rtl="0" algn="l">
              <a:lnSpc>
                <a:spcPct val="90000"/>
              </a:lnSpc>
              <a:spcBef>
                <a:spcPts val="500"/>
              </a:spcBef>
              <a:spcAft>
                <a:spcPts val="0"/>
              </a:spcAft>
              <a:buClr>
                <a:schemeClr val="dk1"/>
              </a:buClr>
              <a:buSzPts val="1800"/>
              <a:buChar char="•"/>
              <a:defRPr/>
            </a:lvl8pPr>
            <a:lvl9pPr indent="-342900" lvl="8" marL="4114800" rtl="0" algn="l">
              <a:lnSpc>
                <a:spcPct val="90000"/>
              </a:lnSpc>
              <a:spcBef>
                <a:spcPts val="500"/>
              </a:spcBef>
              <a:spcAft>
                <a:spcPts val="0"/>
              </a:spcAft>
              <a:buClr>
                <a:schemeClr val="dk1"/>
              </a:buClr>
              <a:buSzPts val="1800"/>
              <a:buChar char="•"/>
              <a:defRPr/>
            </a:lvl9pPr>
          </a:lstStyle>
          <a:p/>
        </p:txBody>
      </p:sp>
      <p:sp>
        <p:nvSpPr>
          <p:cNvPr id="107" name="Google Shape;107;g27ed879cb56_0_122"/>
          <p:cNvSpPr txBox="1"/>
          <p:nvPr>
            <p:ph idx="2" type="body"/>
          </p:nvPr>
        </p:nvSpPr>
        <p:spPr>
          <a:xfrm>
            <a:off x="6172200" y="1825625"/>
            <a:ext cx="5181600" cy="4351200"/>
          </a:xfrm>
          <a:prstGeom prst="rect">
            <a:avLst/>
          </a:prstGeom>
          <a:noFill/>
          <a:ln>
            <a:noFill/>
          </a:ln>
        </p:spPr>
        <p:txBody>
          <a:bodyPr anchorCtr="0" anchor="t" bIns="45700" lIns="91425" spcFirstLastPara="1" rIns="91425" wrap="square" tIns="45700">
            <a:normAutofit/>
          </a:bodyPr>
          <a:lstStyle>
            <a:lvl1pPr indent="-342900" lvl="0" marL="457200" rtl="0" algn="l">
              <a:lnSpc>
                <a:spcPct val="90000"/>
              </a:lnSpc>
              <a:spcBef>
                <a:spcPts val="1000"/>
              </a:spcBef>
              <a:spcAft>
                <a:spcPts val="0"/>
              </a:spcAft>
              <a:buClr>
                <a:schemeClr val="dk1"/>
              </a:buClr>
              <a:buSzPts val="1800"/>
              <a:buChar char="•"/>
              <a:defRPr/>
            </a:lvl1pPr>
            <a:lvl2pPr indent="-342900" lvl="1" marL="914400" rtl="0" algn="l">
              <a:lnSpc>
                <a:spcPct val="90000"/>
              </a:lnSpc>
              <a:spcBef>
                <a:spcPts val="500"/>
              </a:spcBef>
              <a:spcAft>
                <a:spcPts val="0"/>
              </a:spcAft>
              <a:buClr>
                <a:schemeClr val="dk1"/>
              </a:buClr>
              <a:buSzPts val="1800"/>
              <a:buChar char="•"/>
              <a:defRPr/>
            </a:lvl2pPr>
            <a:lvl3pPr indent="-342900" lvl="2" marL="1371600" rtl="0" algn="l">
              <a:lnSpc>
                <a:spcPct val="90000"/>
              </a:lnSpc>
              <a:spcBef>
                <a:spcPts val="500"/>
              </a:spcBef>
              <a:spcAft>
                <a:spcPts val="0"/>
              </a:spcAft>
              <a:buClr>
                <a:schemeClr val="dk1"/>
              </a:buClr>
              <a:buSzPts val="1800"/>
              <a:buChar char="•"/>
              <a:defRPr/>
            </a:lvl3pPr>
            <a:lvl4pPr indent="-342900" lvl="3" marL="1828800" rtl="0" algn="l">
              <a:lnSpc>
                <a:spcPct val="90000"/>
              </a:lnSpc>
              <a:spcBef>
                <a:spcPts val="500"/>
              </a:spcBef>
              <a:spcAft>
                <a:spcPts val="0"/>
              </a:spcAft>
              <a:buClr>
                <a:schemeClr val="dk1"/>
              </a:buClr>
              <a:buSzPts val="1800"/>
              <a:buChar char="•"/>
              <a:defRPr/>
            </a:lvl4pPr>
            <a:lvl5pPr indent="-342900" lvl="4" marL="2286000" rtl="0" algn="l">
              <a:lnSpc>
                <a:spcPct val="90000"/>
              </a:lnSpc>
              <a:spcBef>
                <a:spcPts val="500"/>
              </a:spcBef>
              <a:spcAft>
                <a:spcPts val="0"/>
              </a:spcAft>
              <a:buClr>
                <a:schemeClr val="dk1"/>
              </a:buClr>
              <a:buSzPts val="1800"/>
              <a:buChar char="•"/>
              <a:defRPr/>
            </a:lvl5pPr>
            <a:lvl6pPr indent="-342900" lvl="5" marL="2743200" rtl="0" algn="l">
              <a:lnSpc>
                <a:spcPct val="90000"/>
              </a:lnSpc>
              <a:spcBef>
                <a:spcPts val="500"/>
              </a:spcBef>
              <a:spcAft>
                <a:spcPts val="0"/>
              </a:spcAft>
              <a:buClr>
                <a:schemeClr val="dk1"/>
              </a:buClr>
              <a:buSzPts val="1800"/>
              <a:buChar char="•"/>
              <a:defRPr/>
            </a:lvl6pPr>
            <a:lvl7pPr indent="-342900" lvl="6" marL="3200400" rtl="0" algn="l">
              <a:lnSpc>
                <a:spcPct val="90000"/>
              </a:lnSpc>
              <a:spcBef>
                <a:spcPts val="500"/>
              </a:spcBef>
              <a:spcAft>
                <a:spcPts val="0"/>
              </a:spcAft>
              <a:buClr>
                <a:schemeClr val="dk1"/>
              </a:buClr>
              <a:buSzPts val="1800"/>
              <a:buChar char="•"/>
              <a:defRPr/>
            </a:lvl7pPr>
            <a:lvl8pPr indent="-342900" lvl="7" marL="3657600" rtl="0" algn="l">
              <a:lnSpc>
                <a:spcPct val="90000"/>
              </a:lnSpc>
              <a:spcBef>
                <a:spcPts val="500"/>
              </a:spcBef>
              <a:spcAft>
                <a:spcPts val="0"/>
              </a:spcAft>
              <a:buClr>
                <a:schemeClr val="dk1"/>
              </a:buClr>
              <a:buSzPts val="1800"/>
              <a:buChar char="•"/>
              <a:defRPr/>
            </a:lvl8pPr>
            <a:lvl9pPr indent="-342900" lvl="8" marL="4114800" rtl="0" algn="l">
              <a:lnSpc>
                <a:spcPct val="90000"/>
              </a:lnSpc>
              <a:spcBef>
                <a:spcPts val="500"/>
              </a:spcBef>
              <a:spcAft>
                <a:spcPts val="0"/>
              </a:spcAft>
              <a:buClr>
                <a:schemeClr val="dk1"/>
              </a:buClr>
              <a:buSzPts val="1800"/>
              <a:buChar char="•"/>
              <a:defRPr/>
            </a:lvl9pPr>
          </a:lstStyle>
          <a:p/>
        </p:txBody>
      </p:sp>
      <p:sp>
        <p:nvSpPr>
          <p:cNvPr id="108" name="Google Shape;108;g27ed879cb56_0_122"/>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09" name="Google Shape;109;g27ed879cb56_0_122"/>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10" name="Google Shape;110;g27ed879cb56_0_122"/>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s-AR"/>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11" name="Shape 111"/>
        <p:cNvGrpSpPr/>
        <p:nvPr/>
      </p:nvGrpSpPr>
      <p:grpSpPr>
        <a:xfrm>
          <a:off x="0" y="0"/>
          <a:ext cx="0" cy="0"/>
          <a:chOff x="0" y="0"/>
          <a:chExt cx="0" cy="0"/>
        </a:xfrm>
      </p:grpSpPr>
      <p:sp>
        <p:nvSpPr>
          <p:cNvPr id="112" name="Google Shape;112;g27ed879cb56_0_129"/>
          <p:cNvSpPr txBox="1"/>
          <p:nvPr>
            <p:ph type="title"/>
          </p:nvPr>
        </p:nvSpPr>
        <p:spPr>
          <a:xfrm>
            <a:off x="839788" y="365125"/>
            <a:ext cx="10515600" cy="1325700"/>
          </a:xfrm>
          <a:prstGeom prst="rect">
            <a:avLst/>
          </a:prstGeom>
          <a:noFill/>
          <a:ln>
            <a:noFill/>
          </a:ln>
        </p:spPr>
        <p:txBody>
          <a:bodyPr anchorCtr="0" anchor="ctr" bIns="45700" lIns="91425" spcFirstLastPara="1" rIns="91425" wrap="square" tIns="45700">
            <a:normAutofit/>
          </a:bodyPr>
          <a:lstStyle>
            <a:lvl1pPr lvl="0" rtl="0" algn="l">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13" name="Google Shape;113;g27ed879cb56_0_129"/>
          <p:cNvSpPr txBox="1"/>
          <p:nvPr>
            <p:ph idx="1" type="body"/>
          </p:nvPr>
        </p:nvSpPr>
        <p:spPr>
          <a:xfrm>
            <a:off x="839788" y="1681163"/>
            <a:ext cx="5157900" cy="823800"/>
          </a:xfrm>
          <a:prstGeom prst="rect">
            <a:avLst/>
          </a:prstGeom>
          <a:noFill/>
          <a:ln>
            <a:noFill/>
          </a:ln>
        </p:spPr>
        <p:txBody>
          <a:bodyPr anchorCtr="0" anchor="b" bIns="45700" lIns="91425" spcFirstLastPara="1" rIns="91425" wrap="square" tIns="45700">
            <a:normAutofit/>
          </a:bodyPr>
          <a:lstStyle>
            <a:lvl1pPr indent="-228600" lvl="0" marL="457200" rtl="0" algn="l">
              <a:lnSpc>
                <a:spcPct val="90000"/>
              </a:lnSpc>
              <a:spcBef>
                <a:spcPts val="1000"/>
              </a:spcBef>
              <a:spcAft>
                <a:spcPts val="0"/>
              </a:spcAft>
              <a:buClr>
                <a:schemeClr val="dk1"/>
              </a:buClr>
              <a:buSzPts val="2400"/>
              <a:buNone/>
              <a:defRPr b="1" sz="2400"/>
            </a:lvl1pPr>
            <a:lvl2pPr indent="-228600" lvl="1" marL="914400" rtl="0" algn="l">
              <a:lnSpc>
                <a:spcPct val="90000"/>
              </a:lnSpc>
              <a:spcBef>
                <a:spcPts val="500"/>
              </a:spcBef>
              <a:spcAft>
                <a:spcPts val="0"/>
              </a:spcAft>
              <a:buClr>
                <a:schemeClr val="dk1"/>
              </a:buClr>
              <a:buSzPts val="2000"/>
              <a:buNone/>
              <a:defRPr b="1" sz="2000"/>
            </a:lvl2pPr>
            <a:lvl3pPr indent="-228600" lvl="2" marL="1371600" rtl="0" algn="l">
              <a:lnSpc>
                <a:spcPct val="90000"/>
              </a:lnSpc>
              <a:spcBef>
                <a:spcPts val="500"/>
              </a:spcBef>
              <a:spcAft>
                <a:spcPts val="0"/>
              </a:spcAft>
              <a:buClr>
                <a:schemeClr val="dk1"/>
              </a:buClr>
              <a:buSzPts val="1800"/>
              <a:buNone/>
              <a:defRPr b="1" sz="1800"/>
            </a:lvl3pPr>
            <a:lvl4pPr indent="-228600" lvl="3" marL="1828800" rtl="0" algn="l">
              <a:lnSpc>
                <a:spcPct val="90000"/>
              </a:lnSpc>
              <a:spcBef>
                <a:spcPts val="500"/>
              </a:spcBef>
              <a:spcAft>
                <a:spcPts val="0"/>
              </a:spcAft>
              <a:buClr>
                <a:schemeClr val="dk1"/>
              </a:buClr>
              <a:buSzPts val="1600"/>
              <a:buNone/>
              <a:defRPr b="1" sz="1600"/>
            </a:lvl4pPr>
            <a:lvl5pPr indent="-228600" lvl="4" marL="2286000" rtl="0" algn="l">
              <a:lnSpc>
                <a:spcPct val="90000"/>
              </a:lnSpc>
              <a:spcBef>
                <a:spcPts val="500"/>
              </a:spcBef>
              <a:spcAft>
                <a:spcPts val="0"/>
              </a:spcAft>
              <a:buClr>
                <a:schemeClr val="dk1"/>
              </a:buClr>
              <a:buSzPts val="1600"/>
              <a:buNone/>
              <a:defRPr b="1" sz="1600"/>
            </a:lvl5pPr>
            <a:lvl6pPr indent="-228600" lvl="5" marL="2743200" rtl="0" algn="l">
              <a:lnSpc>
                <a:spcPct val="90000"/>
              </a:lnSpc>
              <a:spcBef>
                <a:spcPts val="500"/>
              </a:spcBef>
              <a:spcAft>
                <a:spcPts val="0"/>
              </a:spcAft>
              <a:buClr>
                <a:schemeClr val="dk1"/>
              </a:buClr>
              <a:buSzPts val="1600"/>
              <a:buNone/>
              <a:defRPr b="1" sz="1600"/>
            </a:lvl6pPr>
            <a:lvl7pPr indent="-228600" lvl="6" marL="3200400" rtl="0" algn="l">
              <a:lnSpc>
                <a:spcPct val="90000"/>
              </a:lnSpc>
              <a:spcBef>
                <a:spcPts val="500"/>
              </a:spcBef>
              <a:spcAft>
                <a:spcPts val="0"/>
              </a:spcAft>
              <a:buClr>
                <a:schemeClr val="dk1"/>
              </a:buClr>
              <a:buSzPts val="1600"/>
              <a:buNone/>
              <a:defRPr b="1" sz="1600"/>
            </a:lvl7pPr>
            <a:lvl8pPr indent="-228600" lvl="7" marL="3657600" rtl="0" algn="l">
              <a:lnSpc>
                <a:spcPct val="90000"/>
              </a:lnSpc>
              <a:spcBef>
                <a:spcPts val="500"/>
              </a:spcBef>
              <a:spcAft>
                <a:spcPts val="0"/>
              </a:spcAft>
              <a:buClr>
                <a:schemeClr val="dk1"/>
              </a:buClr>
              <a:buSzPts val="1600"/>
              <a:buNone/>
              <a:defRPr b="1" sz="1600"/>
            </a:lvl8pPr>
            <a:lvl9pPr indent="-228600" lvl="8" marL="4114800" rtl="0" algn="l">
              <a:lnSpc>
                <a:spcPct val="90000"/>
              </a:lnSpc>
              <a:spcBef>
                <a:spcPts val="500"/>
              </a:spcBef>
              <a:spcAft>
                <a:spcPts val="0"/>
              </a:spcAft>
              <a:buClr>
                <a:schemeClr val="dk1"/>
              </a:buClr>
              <a:buSzPts val="1600"/>
              <a:buNone/>
              <a:defRPr b="1" sz="1600"/>
            </a:lvl9pPr>
          </a:lstStyle>
          <a:p/>
        </p:txBody>
      </p:sp>
      <p:sp>
        <p:nvSpPr>
          <p:cNvPr id="114" name="Google Shape;114;g27ed879cb56_0_129"/>
          <p:cNvSpPr txBox="1"/>
          <p:nvPr>
            <p:ph idx="2" type="body"/>
          </p:nvPr>
        </p:nvSpPr>
        <p:spPr>
          <a:xfrm>
            <a:off x="839788" y="2505075"/>
            <a:ext cx="5157900" cy="3684600"/>
          </a:xfrm>
          <a:prstGeom prst="rect">
            <a:avLst/>
          </a:prstGeom>
          <a:noFill/>
          <a:ln>
            <a:noFill/>
          </a:ln>
        </p:spPr>
        <p:txBody>
          <a:bodyPr anchorCtr="0" anchor="t" bIns="45700" lIns="91425" spcFirstLastPara="1" rIns="91425" wrap="square" tIns="45700">
            <a:normAutofit/>
          </a:bodyPr>
          <a:lstStyle>
            <a:lvl1pPr indent="-342900" lvl="0" marL="457200" rtl="0" algn="l">
              <a:lnSpc>
                <a:spcPct val="90000"/>
              </a:lnSpc>
              <a:spcBef>
                <a:spcPts val="1000"/>
              </a:spcBef>
              <a:spcAft>
                <a:spcPts val="0"/>
              </a:spcAft>
              <a:buClr>
                <a:schemeClr val="dk1"/>
              </a:buClr>
              <a:buSzPts val="1800"/>
              <a:buChar char="•"/>
              <a:defRPr/>
            </a:lvl1pPr>
            <a:lvl2pPr indent="-342900" lvl="1" marL="914400" rtl="0" algn="l">
              <a:lnSpc>
                <a:spcPct val="90000"/>
              </a:lnSpc>
              <a:spcBef>
                <a:spcPts val="500"/>
              </a:spcBef>
              <a:spcAft>
                <a:spcPts val="0"/>
              </a:spcAft>
              <a:buClr>
                <a:schemeClr val="dk1"/>
              </a:buClr>
              <a:buSzPts val="1800"/>
              <a:buChar char="•"/>
              <a:defRPr/>
            </a:lvl2pPr>
            <a:lvl3pPr indent="-342900" lvl="2" marL="1371600" rtl="0" algn="l">
              <a:lnSpc>
                <a:spcPct val="90000"/>
              </a:lnSpc>
              <a:spcBef>
                <a:spcPts val="500"/>
              </a:spcBef>
              <a:spcAft>
                <a:spcPts val="0"/>
              </a:spcAft>
              <a:buClr>
                <a:schemeClr val="dk1"/>
              </a:buClr>
              <a:buSzPts val="1800"/>
              <a:buChar char="•"/>
              <a:defRPr/>
            </a:lvl3pPr>
            <a:lvl4pPr indent="-342900" lvl="3" marL="1828800" rtl="0" algn="l">
              <a:lnSpc>
                <a:spcPct val="90000"/>
              </a:lnSpc>
              <a:spcBef>
                <a:spcPts val="500"/>
              </a:spcBef>
              <a:spcAft>
                <a:spcPts val="0"/>
              </a:spcAft>
              <a:buClr>
                <a:schemeClr val="dk1"/>
              </a:buClr>
              <a:buSzPts val="1800"/>
              <a:buChar char="•"/>
              <a:defRPr/>
            </a:lvl4pPr>
            <a:lvl5pPr indent="-342900" lvl="4" marL="2286000" rtl="0" algn="l">
              <a:lnSpc>
                <a:spcPct val="90000"/>
              </a:lnSpc>
              <a:spcBef>
                <a:spcPts val="500"/>
              </a:spcBef>
              <a:spcAft>
                <a:spcPts val="0"/>
              </a:spcAft>
              <a:buClr>
                <a:schemeClr val="dk1"/>
              </a:buClr>
              <a:buSzPts val="1800"/>
              <a:buChar char="•"/>
              <a:defRPr/>
            </a:lvl5pPr>
            <a:lvl6pPr indent="-342900" lvl="5" marL="2743200" rtl="0" algn="l">
              <a:lnSpc>
                <a:spcPct val="90000"/>
              </a:lnSpc>
              <a:spcBef>
                <a:spcPts val="500"/>
              </a:spcBef>
              <a:spcAft>
                <a:spcPts val="0"/>
              </a:spcAft>
              <a:buClr>
                <a:schemeClr val="dk1"/>
              </a:buClr>
              <a:buSzPts val="1800"/>
              <a:buChar char="•"/>
              <a:defRPr/>
            </a:lvl6pPr>
            <a:lvl7pPr indent="-342900" lvl="6" marL="3200400" rtl="0" algn="l">
              <a:lnSpc>
                <a:spcPct val="90000"/>
              </a:lnSpc>
              <a:spcBef>
                <a:spcPts val="500"/>
              </a:spcBef>
              <a:spcAft>
                <a:spcPts val="0"/>
              </a:spcAft>
              <a:buClr>
                <a:schemeClr val="dk1"/>
              </a:buClr>
              <a:buSzPts val="1800"/>
              <a:buChar char="•"/>
              <a:defRPr/>
            </a:lvl7pPr>
            <a:lvl8pPr indent="-342900" lvl="7" marL="3657600" rtl="0" algn="l">
              <a:lnSpc>
                <a:spcPct val="90000"/>
              </a:lnSpc>
              <a:spcBef>
                <a:spcPts val="500"/>
              </a:spcBef>
              <a:spcAft>
                <a:spcPts val="0"/>
              </a:spcAft>
              <a:buClr>
                <a:schemeClr val="dk1"/>
              </a:buClr>
              <a:buSzPts val="1800"/>
              <a:buChar char="•"/>
              <a:defRPr/>
            </a:lvl8pPr>
            <a:lvl9pPr indent="-342900" lvl="8" marL="4114800" rtl="0" algn="l">
              <a:lnSpc>
                <a:spcPct val="90000"/>
              </a:lnSpc>
              <a:spcBef>
                <a:spcPts val="500"/>
              </a:spcBef>
              <a:spcAft>
                <a:spcPts val="0"/>
              </a:spcAft>
              <a:buClr>
                <a:schemeClr val="dk1"/>
              </a:buClr>
              <a:buSzPts val="1800"/>
              <a:buChar char="•"/>
              <a:defRPr/>
            </a:lvl9pPr>
          </a:lstStyle>
          <a:p/>
        </p:txBody>
      </p:sp>
      <p:sp>
        <p:nvSpPr>
          <p:cNvPr id="115" name="Google Shape;115;g27ed879cb56_0_129"/>
          <p:cNvSpPr txBox="1"/>
          <p:nvPr>
            <p:ph idx="3" type="body"/>
          </p:nvPr>
        </p:nvSpPr>
        <p:spPr>
          <a:xfrm>
            <a:off x="6172200" y="1681163"/>
            <a:ext cx="5183100" cy="823800"/>
          </a:xfrm>
          <a:prstGeom prst="rect">
            <a:avLst/>
          </a:prstGeom>
          <a:noFill/>
          <a:ln>
            <a:noFill/>
          </a:ln>
        </p:spPr>
        <p:txBody>
          <a:bodyPr anchorCtr="0" anchor="b" bIns="45700" lIns="91425" spcFirstLastPara="1" rIns="91425" wrap="square" tIns="45700">
            <a:normAutofit/>
          </a:bodyPr>
          <a:lstStyle>
            <a:lvl1pPr indent="-228600" lvl="0" marL="457200" rtl="0" algn="l">
              <a:lnSpc>
                <a:spcPct val="90000"/>
              </a:lnSpc>
              <a:spcBef>
                <a:spcPts val="1000"/>
              </a:spcBef>
              <a:spcAft>
                <a:spcPts val="0"/>
              </a:spcAft>
              <a:buClr>
                <a:schemeClr val="dk1"/>
              </a:buClr>
              <a:buSzPts val="2400"/>
              <a:buNone/>
              <a:defRPr b="1" sz="2400"/>
            </a:lvl1pPr>
            <a:lvl2pPr indent="-228600" lvl="1" marL="914400" rtl="0" algn="l">
              <a:lnSpc>
                <a:spcPct val="90000"/>
              </a:lnSpc>
              <a:spcBef>
                <a:spcPts val="500"/>
              </a:spcBef>
              <a:spcAft>
                <a:spcPts val="0"/>
              </a:spcAft>
              <a:buClr>
                <a:schemeClr val="dk1"/>
              </a:buClr>
              <a:buSzPts val="2000"/>
              <a:buNone/>
              <a:defRPr b="1" sz="2000"/>
            </a:lvl2pPr>
            <a:lvl3pPr indent="-228600" lvl="2" marL="1371600" rtl="0" algn="l">
              <a:lnSpc>
                <a:spcPct val="90000"/>
              </a:lnSpc>
              <a:spcBef>
                <a:spcPts val="500"/>
              </a:spcBef>
              <a:spcAft>
                <a:spcPts val="0"/>
              </a:spcAft>
              <a:buClr>
                <a:schemeClr val="dk1"/>
              </a:buClr>
              <a:buSzPts val="1800"/>
              <a:buNone/>
              <a:defRPr b="1" sz="1800"/>
            </a:lvl3pPr>
            <a:lvl4pPr indent="-228600" lvl="3" marL="1828800" rtl="0" algn="l">
              <a:lnSpc>
                <a:spcPct val="90000"/>
              </a:lnSpc>
              <a:spcBef>
                <a:spcPts val="500"/>
              </a:spcBef>
              <a:spcAft>
                <a:spcPts val="0"/>
              </a:spcAft>
              <a:buClr>
                <a:schemeClr val="dk1"/>
              </a:buClr>
              <a:buSzPts val="1600"/>
              <a:buNone/>
              <a:defRPr b="1" sz="1600"/>
            </a:lvl4pPr>
            <a:lvl5pPr indent="-228600" lvl="4" marL="2286000" rtl="0" algn="l">
              <a:lnSpc>
                <a:spcPct val="90000"/>
              </a:lnSpc>
              <a:spcBef>
                <a:spcPts val="500"/>
              </a:spcBef>
              <a:spcAft>
                <a:spcPts val="0"/>
              </a:spcAft>
              <a:buClr>
                <a:schemeClr val="dk1"/>
              </a:buClr>
              <a:buSzPts val="1600"/>
              <a:buNone/>
              <a:defRPr b="1" sz="1600"/>
            </a:lvl5pPr>
            <a:lvl6pPr indent="-228600" lvl="5" marL="2743200" rtl="0" algn="l">
              <a:lnSpc>
                <a:spcPct val="90000"/>
              </a:lnSpc>
              <a:spcBef>
                <a:spcPts val="500"/>
              </a:spcBef>
              <a:spcAft>
                <a:spcPts val="0"/>
              </a:spcAft>
              <a:buClr>
                <a:schemeClr val="dk1"/>
              </a:buClr>
              <a:buSzPts val="1600"/>
              <a:buNone/>
              <a:defRPr b="1" sz="1600"/>
            </a:lvl6pPr>
            <a:lvl7pPr indent="-228600" lvl="6" marL="3200400" rtl="0" algn="l">
              <a:lnSpc>
                <a:spcPct val="90000"/>
              </a:lnSpc>
              <a:spcBef>
                <a:spcPts val="500"/>
              </a:spcBef>
              <a:spcAft>
                <a:spcPts val="0"/>
              </a:spcAft>
              <a:buClr>
                <a:schemeClr val="dk1"/>
              </a:buClr>
              <a:buSzPts val="1600"/>
              <a:buNone/>
              <a:defRPr b="1" sz="1600"/>
            </a:lvl7pPr>
            <a:lvl8pPr indent="-228600" lvl="7" marL="3657600" rtl="0" algn="l">
              <a:lnSpc>
                <a:spcPct val="90000"/>
              </a:lnSpc>
              <a:spcBef>
                <a:spcPts val="500"/>
              </a:spcBef>
              <a:spcAft>
                <a:spcPts val="0"/>
              </a:spcAft>
              <a:buClr>
                <a:schemeClr val="dk1"/>
              </a:buClr>
              <a:buSzPts val="1600"/>
              <a:buNone/>
              <a:defRPr b="1" sz="1600"/>
            </a:lvl8pPr>
            <a:lvl9pPr indent="-228600" lvl="8" marL="4114800" rtl="0" algn="l">
              <a:lnSpc>
                <a:spcPct val="90000"/>
              </a:lnSpc>
              <a:spcBef>
                <a:spcPts val="500"/>
              </a:spcBef>
              <a:spcAft>
                <a:spcPts val="0"/>
              </a:spcAft>
              <a:buClr>
                <a:schemeClr val="dk1"/>
              </a:buClr>
              <a:buSzPts val="1600"/>
              <a:buNone/>
              <a:defRPr b="1" sz="1600"/>
            </a:lvl9pPr>
          </a:lstStyle>
          <a:p/>
        </p:txBody>
      </p:sp>
      <p:sp>
        <p:nvSpPr>
          <p:cNvPr id="116" name="Google Shape;116;g27ed879cb56_0_129"/>
          <p:cNvSpPr txBox="1"/>
          <p:nvPr>
            <p:ph idx="4" type="body"/>
          </p:nvPr>
        </p:nvSpPr>
        <p:spPr>
          <a:xfrm>
            <a:off x="6172200" y="2505075"/>
            <a:ext cx="5183100" cy="3684600"/>
          </a:xfrm>
          <a:prstGeom prst="rect">
            <a:avLst/>
          </a:prstGeom>
          <a:noFill/>
          <a:ln>
            <a:noFill/>
          </a:ln>
        </p:spPr>
        <p:txBody>
          <a:bodyPr anchorCtr="0" anchor="t" bIns="45700" lIns="91425" spcFirstLastPara="1" rIns="91425" wrap="square" tIns="45700">
            <a:normAutofit/>
          </a:bodyPr>
          <a:lstStyle>
            <a:lvl1pPr indent="-342900" lvl="0" marL="457200" rtl="0" algn="l">
              <a:lnSpc>
                <a:spcPct val="90000"/>
              </a:lnSpc>
              <a:spcBef>
                <a:spcPts val="1000"/>
              </a:spcBef>
              <a:spcAft>
                <a:spcPts val="0"/>
              </a:spcAft>
              <a:buClr>
                <a:schemeClr val="dk1"/>
              </a:buClr>
              <a:buSzPts val="1800"/>
              <a:buChar char="•"/>
              <a:defRPr/>
            </a:lvl1pPr>
            <a:lvl2pPr indent="-342900" lvl="1" marL="914400" rtl="0" algn="l">
              <a:lnSpc>
                <a:spcPct val="90000"/>
              </a:lnSpc>
              <a:spcBef>
                <a:spcPts val="500"/>
              </a:spcBef>
              <a:spcAft>
                <a:spcPts val="0"/>
              </a:spcAft>
              <a:buClr>
                <a:schemeClr val="dk1"/>
              </a:buClr>
              <a:buSzPts val="1800"/>
              <a:buChar char="•"/>
              <a:defRPr/>
            </a:lvl2pPr>
            <a:lvl3pPr indent="-342900" lvl="2" marL="1371600" rtl="0" algn="l">
              <a:lnSpc>
                <a:spcPct val="90000"/>
              </a:lnSpc>
              <a:spcBef>
                <a:spcPts val="500"/>
              </a:spcBef>
              <a:spcAft>
                <a:spcPts val="0"/>
              </a:spcAft>
              <a:buClr>
                <a:schemeClr val="dk1"/>
              </a:buClr>
              <a:buSzPts val="1800"/>
              <a:buChar char="•"/>
              <a:defRPr/>
            </a:lvl3pPr>
            <a:lvl4pPr indent="-342900" lvl="3" marL="1828800" rtl="0" algn="l">
              <a:lnSpc>
                <a:spcPct val="90000"/>
              </a:lnSpc>
              <a:spcBef>
                <a:spcPts val="500"/>
              </a:spcBef>
              <a:spcAft>
                <a:spcPts val="0"/>
              </a:spcAft>
              <a:buClr>
                <a:schemeClr val="dk1"/>
              </a:buClr>
              <a:buSzPts val="1800"/>
              <a:buChar char="•"/>
              <a:defRPr/>
            </a:lvl4pPr>
            <a:lvl5pPr indent="-342900" lvl="4" marL="2286000" rtl="0" algn="l">
              <a:lnSpc>
                <a:spcPct val="90000"/>
              </a:lnSpc>
              <a:spcBef>
                <a:spcPts val="500"/>
              </a:spcBef>
              <a:spcAft>
                <a:spcPts val="0"/>
              </a:spcAft>
              <a:buClr>
                <a:schemeClr val="dk1"/>
              </a:buClr>
              <a:buSzPts val="1800"/>
              <a:buChar char="•"/>
              <a:defRPr/>
            </a:lvl5pPr>
            <a:lvl6pPr indent="-342900" lvl="5" marL="2743200" rtl="0" algn="l">
              <a:lnSpc>
                <a:spcPct val="90000"/>
              </a:lnSpc>
              <a:spcBef>
                <a:spcPts val="500"/>
              </a:spcBef>
              <a:spcAft>
                <a:spcPts val="0"/>
              </a:spcAft>
              <a:buClr>
                <a:schemeClr val="dk1"/>
              </a:buClr>
              <a:buSzPts val="1800"/>
              <a:buChar char="•"/>
              <a:defRPr/>
            </a:lvl6pPr>
            <a:lvl7pPr indent="-342900" lvl="6" marL="3200400" rtl="0" algn="l">
              <a:lnSpc>
                <a:spcPct val="90000"/>
              </a:lnSpc>
              <a:spcBef>
                <a:spcPts val="500"/>
              </a:spcBef>
              <a:spcAft>
                <a:spcPts val="0"/>
              </a:spcAft>
              <a:buClr>
                <a:schemeClr val="dk1"/>
              </a:buClr>
              <a:buSzPts val="1800"/>
              <a:buChar char="•"/>
              <a:defRPr/>
            </a:lvl7pPr>
            <a:lvl8pPr indent="-342900" lvl="7" marL="3657600" rtl="0" algn="l">
              <a:lnSpc>
                <a:spcPct val="90000"/>
              </a:lnSpc>
              <a:spcBef>
                <a:spcPts val="500"/>
              </a:spcBef>
              <a:spcAft>
                <a:spcPts val="0"/>
              </a:spcAft>
              <a:buClr>
                <a:schemeClr val="dk1"/>
              </a:buClr>
              <a:buSzPts val="1800"/>
              <a:buChar char="•"/>
              <a:defRPr/>
            </a:lvl8pPr>
            <a:lvl9pPr indent="-342900" lvl="8" marL="4114800" rtl="0" algn="l">
              <a:lnSpc>
                <a:spcPct val="90000"/>
              </a:lnSpc>
              <a:spcBef>
                <a:spcPts val="500"/>
              </a:spcBef>
              <a:spcAft>
                <a:spcPts val="0"/>
              </a:spcAft>
              <a:buClr>
                <a:schemeClr val="dk1"/>
              </a:buClr>
              <a:buSzPts val="1800"/>
              <a:buChar char="•"/>
              <a:defRPr/>
            </a:lvl9pPr>
          </a:lstStyle>
          <a:p/>
        </p:txBody>
      </p:sp>
      <p:sp>
        <p:nvSpPr>
          <p:cNvPr id="117" name="Google Shape;117;g27ed879cb56_0_129"/>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18" name="Google Shape;118;g27ed879cb56_0_129"/>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19" name="Google Shape;119;g27ed879cb56_0_129"/>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s-AR"/>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20" name="Shape 120"/>
        <p:cNvGrpSpPr/>
        <p:nvPr/>
      </p:nvGrpSpPr>
      <p:grpSpPr>
        <a:xfrm>
          <a:off x="0" y="0"/>
          <a:ext cx="0" cy="0"/>
          <a:chOff x="0" y="0"/>
          <a:chExt cx="0" cy="0"/>
        </a:xfrm>
      </p:grpSpPr>
      <p:sp>
        <p:nvSpPr>
          <p:cNvPr id="121" name="Google Shape;121;g27ed879cb56_0_138"/>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lvl1pPr lvl="0" rtl="0" algn="l">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22" name="Google Shape;122;g27ed879cb56_0_138"/>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23" name="Google Shape;123;g27ed879cb56_0_138"/>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24" name="Google Shape;124;g27ed879cb56_0_138"/>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s-AR"/>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5" name="Shape 125"/>
        <p:cNvGrpSpPr/>
        <p:nvPr/>
      </p:nvGrpSpPr>
      <p:grpSpPr>
        <a:xfrm>
          <a:off x="0" y="0"/>
          <a:ext cx="0" cy="0"/>
          <a:chOff x="0" y="0"/>
          <a:chExt cx="0" cy="0"/>
        </a:xfrm>
      </p:grpSpPr>
      <p:sp>
        <p:nvSpPr>
          <p:cNvPr id="126" name="Google Shape;126;g27ed879cb56_0_143"/>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27" name="Google Shape;127;g27ed879cb56_0_143"/>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28" name="Google Shape;128;g27ed879cb56_0_143"/>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s-AR"/>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129" name="Shape 129"/>
        <p:cNvGrpSpPr/>
        <p:nvPr/>
      </p:nvGrpSpPr>
      <p:grpSpPr>
        <a:xfrm>
          <a:off x="0" y="0"/>
          <a:ext cx="0" cy="0"/>
          <a:chOff x="0" y="0"/>
          <a:chExt cx="0" cy="0"/>
        </a:xfrm>
      </p:grpSpPr>
      <p:sp>
        <p:nvSpPr>
          <p:cNvPr id="130" name="Google Shape;130;g27ed879cb56_0_147"/>
          <p:cNvSpPr txBox="1"/>
          <p:nvPr>
            <p:ph type="title"/>
          </p:nvPr>
        </p:nvSpPr>
        <p:spPr>
          <a:xfrm>
            <a:off x="839788" y="457200"/>
            <a:ext cx="3932100" cy="1600200"/>
          </a:xfrm>
          <a:prstGeom prst="rect">
            <a:avLst/>
          </a:prstGeom>
          <a:noFill/>
          <a:ln>
            <a:noFill/>
          </a:ln>
        </p:spPr>
        <p:txBody>
          <a:bodyPr anchorCtr="0" anchor="b" bIns="45700" lIns="91425" spcFirstLastPara="1" rIns="91425" wrap="square" tIns="45700">
            <a:normAutofit/>
          </a:bodyPr>
          <a:lstStyle>
            <a:lvl1pPr lvl="0" rtl="0" algn="l">
              <a:lnSpc>
                <a:spcPct val="90000"/>
              </a:lnSpc>
              <a:spcBef>
                <a:spcPts val="0"/>
              </a:spcBef>
              <a:spcAft>
                <a:spcPts val="0"/>
              </a:spcAft>
              <a:buClr>
                <a:schemeClr val="dk1"/>
              </a:buClr>
              <a:buSzPts val="3200"/>
              <a:buFont typeface="Calibri"/>
              <a:buNone/>
              <a:defRPr sz="32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31" name="Google Shape;131;g27ed879cb56_0_147"/>
          <p:cNvSpPr txBox="1"/>
          <p:nvPr>
            <p:ph idx="1" type="body"/>
          </p:nvPr>
        </p:nvSpPr>
        <p:spPr>
          <a:xfrm>
            <a:off x="5183188" y="987425"/>
            <a:ext cx="6172200" cy="4873500"/>
          </a:xfrm>
          <a:prstGeom prst="rect">
            <a:avLst/>
          </a:prstGeom>
          <a:noFill/>
          <a:ln>
            <a:noFill/>
          </a:ln>
        </p:spPr>
        <p:txBody>
          <a:bodyPr anchorCtr="0" anchor="t" bIns="45700" lIns="91425" spcFirstLastPara="1" rIns="91425" wrap="square" tIns="45700">
            <a:normAutofit/>
          </a:bodyPr>
          <a:lstStyle>
            <a:lvl1pPr indent="-431800" lvl="0" marL="457200" rtl="0" algn="l">
              <a:lnSpc>
                <a:spcPct val="90000"/>
              </a:lnSpc>
              <a:spcBef>
                <a:spcPts val="1000"/>
              </a:spcBef>
              <a:spcAft>
                <a:spcPts val="0"/>
              </a:spcAft>
              <a:buClr>
                <a:schemeClr val="dk1"/>
              </a:buClr>
              <a:buSzPts val="3200"/>
              <a:buChar char="•"/>
              <a:defRPr sz="3200"/>
            </a:lvl1pPr>
            <a:lvl2pPr indent="-406400" lvl="1" marL="914400" rtl="0" algn="l">
              <a:lnSpc>
                <a:spcPct val="90000"/>
              </a:lnSpc>
              <a:spcBef>
                <a:spcPts val="500"/>
              </a:spcBef>
              <a:spcAft>
                <a:spcPts val="0"/>
              </a:spcAft>
              <a:buClr>
                <a:schemeClr val="dk1"/>
              </a:buClr>
              <a:buSzPts val="2800"/>
              <a:buChar char="•"/>
              <a:defRPr sz="2800"/>
            </a:lvl2pPr>
            <a:lvl3pPr indent="-381000" lvl="2" marL="1371600" rtl="0" algn="l">
              <a:lnSpc>
                <a:spcPct val="90000"/>
              </a:lnSpc>
              <a:spcBef>
                <a:spcPts val="500"/>
              </a:spcBef>
              <a:spcAft>
                <a:spcPts val="0"/>
              </a:spcAft>
              <a:buClr>
                <a:schemeClr val="dk1"/>
              </a:buClr>
              <a:buSzPts val="2400"/>
              <a:buChar char="•"/>
              <a:defRPr sz="2400"/>
            </a:lvl3pPr>
            <a:lvl4pPr indent="-355600" lvl="3" marL="1828800" rtl="0" algn="l">
              <a:lnSpc>
                <a:spcPct val="90000"/>
              </a:lnSpc>
              <a:spcBef>
                <a:spcPts val="500"/>
              </a:spcBef>
              <a:spcAft>
                <a:spcPts val="0"/>
              </a:spcAft>
              <a:buClr>
                <a:schemeClr val="dk1"/>
              </a:buClr>
              <a:buSzPts val="2000"/>
              <a:buChar char="•"/>
              <a:defRPr sz="2000"/>
            </a:lvl4pPr>
            <a:lvl5pPr indent="-355600" lvl="4" marL="2286000" rtl="0" algn="l">
              <a:lnSpc>
                <a:spcPct val="90000"/>
              </a:lnSpc>
              <a:spcBef>
                <a:spcPts val="500"/>
              </a:spcBef>
              <a:spcAft>
                <a:spcPts val="0"/>
              </a:spcAft>
              <a:buClr>
                <a:schemeClr val="dk1"/>
              </a:buClr>
              <a:buSzPts val="2000"/>
              <a:buChar char="•"/>
              <a:defRPr sz="2000"/>
            </a:lvl5pPr>
            <a:lvl6pPr indent="-355600" lvl="5" marL="2743200" rtl="0" algn="l">
              <a:lnSpc>
                <a:spcPct val="90000"/>
              </a:lnSpc>
              <a:spcBef>
                <a:spcPts val="500"/>
              </a:spcBef>
              <a:spcAft>
                <a:spcPts val="0"/>
              </a:spcAft>
              <a:buClr>
                <a:schemeClr val="dk1"/>
              </a:buClr>
              <a:buSzPts val="2000"/>
              <a:buChar char="•"/>
              <a:defRPr sz="2000"/>
            </a:lvl6pPr>
            <a:lvl7pPr indent="-355600" lvl="6" marL="3200400" rtl="0" algn="l">
              <a:lnSpc>
                <a:spcPct val="90000"/>
              </a:lnSpc>
              <a:spcBef>
                <a:spcPts val="500"/>
              </a:spcBef>
              <a:spcAft>
                <a:spcPts val="0"/>
              </a:spcAft>
              <a:buClr>
                <a:schemeClr val="dk1"/>
              </a:buClr>
              <a:buSzPts val="2000"/>
              <a:buChar char="•"/>
              <a:defRPr sz="2000"/>
            </a:lvl7pPr>
            <a:lvl8pPr indent="-355600" lvl="7" marL="3657600" rtl="0" algn="l">
              <a:lnSpc>
                <a:spcPct val="90000"/>
              </a:lnSpc>
              <a:spcBef>
                <a:spcPts val="500"/>
              </a:spcBef>
              <a:spcAft>
                <a:spcPts val="0"/>
              </a:spcAft>
              <a:buClr>
                <a:schemeClr val="dk1"/>
              </a:buClr>
              <a:buSzPts val="2000"/>
              <a:buChar char="•"/>
              <a:defRPr sz="2000"/>
            </a:lvl8pPr>
            <a:lvl9pPr indent="-355600" lvl="8" marL="4114800" rtl="0" algn="l">
              <a:lnSpc>
                <a:spcPct val="90000"/>
              </a:lnSpc>
              <a:spcBef>
                <a:spcPts val="500"/>
              </a:spcBef>
              <a:spcAft>
                <a:spcPts val="0"/>
              </a:spcAft>
              <a:buClr>
                <a:schemeClr val="dk1"/>
              </a:buClr>
              <a:buSzPts val="2000"/>
              <a:buChar char="•"/>
              <a:defRPr sz="2000"/>
            </a:lvl9pPr>
          </a:lstStyle>
          <a:p/>
        </p:txBody>
      </p:sp>
      <p:sp>
        <p:nvSpPr>
          <p:cNvPr id="132" name="Google Shape;132;g27ed879cb56_0_147"/>
          <p:cNvSpPr txBox="1"/>
          <p:nvPr>
            <p:ph idx="2" type="body"/>
          </p:nvPr>
        </p:nvSpPr>
        <p:spPr>
          <a:xfrm>
            <a:off x="839788" y="2057400"/>
            <a:ext cx="3932100" cy="3811500"/>
          </a:xfrm>
          <a:prstGeom prst="rect">
            <a:avLst/>
          </a:prstGeom>
          <a:noFill/>
          <a:ln>
            <a:noFill/>
          </a:ln>
        </p:spPr>
        <p:txBody>
          <a:bodyPr anchorCtr="0" anchor="t" bIns="45700" lIns="91425" spcFirstLastPara="1" rIns="91425" wrap="square" tIns="45700">
            <a:normAutofit/>
          </a:bodyPr>
          <a:lstStyle>
            <a:lvl1pPr indent="-228600" lvl="0" marL="457200" rtl="0" algn="l">
              <a:lnSpc>
                <a:spcPct val="90000"/>
              </a:lnSpc>
              <a:spcBef>
                <a:spcPts val="1000"/>
              </a:spcBef>
              <a:spcAft>
                <a:spcPts val="0"/>
              </a:spcAft>
              <a:buClr>
                <a:schemeClr val="dk1"/>
              </a:buClr>
              <a:buSzPts val="1600"/>
              <a:buNone/>
              <a:defRPr sz="1600"/>
            </a:lvl1pPr>
            <a:lvl2pPr indent="-228600" lvl="1" marL="914400" rtl="0" algn="l">
              <a:lnSpc>
                <a:spcPct val="90000"/>
              </a:lnSpc>
              <a:spcBef>
                <a:spcPts val="500"/>
              </a:spcBef>
              <a:spcAft>
                <a:spcPts val="0"/>
              </a:spcAft>
              <a:buClr>
                <a:schemeClr val="dk1"/>
              </a:buClr>
              <a:buSzPts val="1400"/>
              <a:buNone/>
              <a:defRPr sz="1400"/>
            </a:lvl2pPr>
            <a:lvl3pPr indent="-228600" lvl="2" marL="1371600" rtl="0" algn="l">
              <a:lnSpc>
                <a:spcPct val="90000"/>
              </a:lnSpc>
              <a:spcBef>
                <a:spcPts val="500"/>
              </a:spcBef>
              <a:spcAft>
                <a:spcPts val="0"/>
              </a:spcAft>
              <a:buClr>
                <a:schemeClr val="dk1"/>
              </a:buClr>
              <a:buSzPts val="1200"/>
              <a:buNone/>
              <a:defRPr sz="1200"/>
            </a:lvl3pPr>
            <a:lvl4pPr indent="-228600" lvl="3" marL="1828800" rtl="0" algn="l">
              <a:lnSpc>
                <a:spcPct val="90000"/>
              </a:lnSpc>
              <a:spcBef>
                <a:spcPts val="500"/>
              </a:spcBef>
              <a:spcAft>
                <a:spcPts val="0"/>
              </a:spcAft>
              <a:buClr>
                <a:schemeClr val="dk1"/>
              </a:buClr>
              <a:buSzPts val="1000"/>
              <a:buNone/>
              <a:defRPr sz="1000"/>
            </a:lvl4pPr>
            <a:lvl5pPr indent="-228600" lvl="4" marL="2286000" rtl="0" algn="l">
              <a:lnSpc>
                <a:spcPct val="90000"/>
              </a:lnSpc>
              <a:spcBef>
                <a:spcPts val="500"/>
              </a:spcBef>
              <a:spcAft>
                <a:spcPts val="0"/>
              </a:spcAft>
              <a:buClr>
                <a:schemeClr val="dk1"/>
              </a:buClr>
              <a:buSzPts val="1000"/>
              <a:buNone/>
              <a:defRPr sz="1000"/>
            </a:lvl5pPr>
            <a:lvl6pPr indent="-228600" lvl="5" marL="2743200" rtl="0" algn="l">
              <a:lnSpc>
                <a:spcPct val="90000"/>
              </a:lnSpc>
              <a:spcBef>
                <a:spcPts val="500"/>
              </a:spcBef>
              <a:spcAft>
                <a:spcPts val="0"/>
              </a:spcAft>
              <a:buClr>
                <a:schemeClr val="dk1"/>
              </a:buClr>
              <a:buSzPts val="1000"/>
              <a:buNone/>
              <a:defRPr sz="1000"/>
            </a:lvl6pPr>
            <a:lvl7pPr indent="-228600" lvl="6" marL="3200400" rtl="0" algn="l">
              <a:lnSpc>
                <a:spcPct val="90000"/>
              </a:lnSpc>
              <a:spcBef>
                <a:spcPts val="500"/>
              </a:spcBef>
              <a:spcAft>
                <a:spcPts val="0"/>
              </a:spcAft>
              <a:buClr>
                <a:schemeClr val="dk1"/>
              </a:buClr>
              <a:buSzPts val="1000"/>
              <a:buNone/>
              <a:defRPr sz="1000"/>
            </a:lvl7pPr>
            <a:lvl8pPr indent="-228600" lvl="7" marL="3657600" rtl="0" algn="l">
              <a:lnSpc>
                <a:spcPct val="90000"/>
              </a:lnSpc>
              <a:spcBef>
                <a:spcPts val="500"/>
              </a:spcBef>
              <a:spcAft>
                <a:spcPts val="0"/>
              </a:spcAft>
              <a:buClr>
                <a:schemeClr val="dk1"/>
              </a:buClr>
              <a:buSzPts val="1000"/>
              <a:buNone/>
              <a:defRPr sz="1000"/>
            </a:lvl8pPr>
            <a:lvl9pPr indent="-228600" lvl="8" marL="4114800" rtl="0" algn="l">
              <a:lnSpc>
                <a:spcPct val="90000"/>
              </a:lnSpc>
              <a:spcBef>
                <a:spcPts val="500"/>
              </a:spcBef>
              <a:spcAft>
                <a:spcPts val="0"/>
              </a:spcAft>
              <a:buClr>
                <a:schemeClr val="dk1"/>
              </a:buClr>
              <a:buSzPts val="1000"/>
              <a:buNone/>
              <a:defRPr sz="1000"/>
            </a:lvl9pPr>
          </a:lstStyle>
          <a:p/>
        </p:txBody>
      </p:sp>
      <p:sp>
        <p:nvSpPr>
          <p:cNvPr id="133" name="Google Shape;133;g27ed879cb56_0_147"/>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34" name="Google Shape;134;g27ed879cb56_0_147"/>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35" name="Google Shape;135;g27ed879cb56_0_147"/>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s-A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7" name="Shape 17"/>
        <p:cNvGrpSpPr/>
        <p:nvPr/>
      </p:nvGrpSpPr>
      <p:grpSpPr>
        <a:xfrm>
          <a:off x="0" y="0"/>
          <a:ext cx="0" cy="0"/>
          <a:chOff x="0" y="0"/>
          <a:chExt cx="0" cy="0"/>
        </a:xfrm>
      </p:grpSpPr>
      <p:sp>
        <p:nvSpPr>
          <p:cNvPr id="18" name="Google Shape;18;p3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3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
        <p:nvSpPr>
          <p:cNvPr id="20" name="Google Shape;20;p3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
        <p:nvSpPr>
          <p:cNvPr id="21" name="Google Shape;21;p3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s-AR"/>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36" name="Shape 136"/>
        <p:cNvGrpSpPr/>
        <p:nvPr/>
      </p:nvGrpSpPr>
      <p:grpSpPr>
        <a:xfrm>
          <a:off x="0" y="0"/>
          <a:ext cx="0" cy="0"/>
          <a:chOff x="0" y="0"/>
          <a:chExt cx="0" cy="0"/>
        </a:xfrm>
      </p:grpSpPr>
      <p:sp>
        <p:nvSpPr>
          <p:cNvPr id="137" name="Google Shape;137;g27ed879cb56_0_154"/>
          <p:cNvSpPr txBox="1"/>
          <p:nvPr>
            <p:ph type="title"/>
          </p:nvPr>
        </p:nvSpPr>
        <p:spPr>
          <a:xfrm>
            <a:off x="839788" y="457200"/>
            <a:ext cx="3932100" cy="1600200"/>
          </a:xfrm>
          <a:prstGeom prst="rect">
            <a:avLst/>
          </a:prstGeom>
          <a:noFill/>
          <a:ln>
            <a:noFill/>
          </a:ln>
        </p:spPr>
        <p:txBody>
          <a:bodyPr anchorCtr="0" anchor="b" bIns="45700" lIns="91425" spcFirstLastPara="1" rIns="91425" wrap="square" tIns="45700">
            <a:normAutofit/>
          </a:bodyPr>
          <a:lstStyle>
            <a:lvl1pPr lvl="0" rtl="0" algn="l">
              <a:lnSpc>
                <a:spcPct val="90000"/>
              </a:lnSpc>
              <a:spcBef>
                <a:spcPts val="0"/>
              </a:spcBef>
              <a:spcAft>
                <a:spcPts val="0"/>
              </a:spcAft>
              <a:buClr>
                <a:schemeClr val="dk1"/>
              </a:buClr>
              <a:buSzPts val="3200"/>
              <a:buFont typeface="Calibri"/>
              <a:buNone/>
              <a:defRPr sz="32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38" name="Google Shape;138;g27ed879cb56_0_154"/>
          <p:cNvSpPr/>
          <p:nvPr>
            <p:ph idx="2" type="pic"/>
          </p:nvPr>
        </p:nvSpPr>
        <p:spPr>
          <a:xfrm>
            <a:off x="5183188" y="987425"/>
            <a:ext cx="6172200" cy="4873500"/>
          </a:xfrm>
          <a:prstGeom prst="rect">
            <a:avLst/>
          </a:prstGeom>
          <a:noFill/>
          <a:ln>
            <a:noFill/>
          </a:ln>
        </p:spPr>
      </p:sp>
      <p:sp>
        <p:nvSpPr>
          <p:cNvPr id="139" name="Google Shape;139;g27ed879cb56_0_154"/>
          <p:cNvSpPr txBox="1"/>
          <p:nvPr>
            <p:ph idx="1" type="body"/>
          </p:nvPr>
        </p:nvSpPr>
        <p:spPr>
          <a:xfrm>
            <a:off x="839788" y="2057400"/>
            <a:ext cx="3932100" cy="3811500"/>
          </a:xfrm>
          <a:prstGeom prst="rect">
            <a:avLst/>
          </a:prstGeom>
          <a:noFill/>
          <a:ln>
            <a:noFill/>
          </a:ln>
        </p:spPr>
        <p:txBody>
          <a:bodyPr anchorCtr="0" anchor="t" bIns="45700" lIns="91425" spcFirstLastPara="1" rIns="91425" wrap="square" tIns="45700">
            <a:normAutofit/>
          </a:bodyPr>
          <a:lstStyle>
            <a:lvl1pPr indent="-228600" lvl="0" marL="457200" rtl="0" algn="l">
              <a:lnSpc>
                <a:spcPct val="90000"/>
              </a:lnSpc>
              <a:spcBef>
                <a:spcPts val="1000"/>
              </a:spcBef>
              <a:spcAft>
                <a:spcPts val="0"/>
              </a:spcAft>
              <a:buClr>
                <a:schemeClr val="dk1"/>
              </a:buClr>
              <a:buSzPts val="1600"/>
              <a:buNone/>
              <a:defRPr sz="1600"/>
            </a:lvl1pPr>
            <a:lvl2pPr indent="-228600" lvl="1" marL="914400" rtl="0" algn="l">
              <a:lnSpc>
                <a:spcPct val="90000"/>
              </a:lnSpc>
              <a:spcBef>
                <a:spcPts val="500"/>
              </a:spcBef>
              <a:spcAft>
                <a:spcPts val="0"/>
              </a:spcAft>
              <a:buClr>
                <a:schemeClr val="dk1"/>
              </a:buClr>
              <a:buSzPts val="1400"/>
              <a:buNone/>
              <a:defRPr sz="1400"/>
            </a:lvl2pPr>
            <a:lvl3pPr indent="-228600" lvl="2" marL="1371600" rtl="0" algn="l">
              <a:lnSpc>
                <a:spcPct val="90000"/>
              </a:lnSpc>
              <a:spcBef>
                <a:spcPts val="500"/>
              </a:spcBef>
              <a:spcAft>
                <a:spcPts val="0"/>
              </a:spcAft>
              <a:buClr>
                <a:schemeClr val="dk1"/>
              </a:buClr>
              <a:buSzPts val="1200"/>
              <a:buNone/>
              <a:defRPr sz="1200"/>
            </a:lvl3pPr>
            <a:lvl4pPr indent="-228600" lvl="3" marL="1828800" rtl="0" algn="l">
              <a:lnSpc>
                <a:spcPct val="90000"/>
              </a:lnSpc>
              <a:spcBef>
                <a:spcPts val="500"/>
              </a:spcBef>
              <a:spcAft>
                <a:spcPts val="0"/>
              </a:spcAft>
              <a:buClr>
                <a:schemeClr val="dk1"/>
              </a:buClr>
              <a:buSzPts val="1000"/>
              <a:buNone/>
              <a:defRPr sz="1000"/>
            </a:lvl4pPr>
            <a:lvl5pPr indent="-228600" lvl="4" marL="2286000" rtl="0" algn="l">
              <a:lnSpc>
                <a:spcPct val="90000"/>
              </a:lnSpc>
              <a:spcBef>
                <a:spcPts val="500"/>
              </a:spcBef>
              <a:spcAft>
                <a:spcPts val="0"/>
              </a:spcAft>
              <a:buClr>
                <a:schemeClr val="dk1"/>
              </a:buClr>
              <a:buSzPts val="1000"/>
              <a:buNone/>
              <a:defRPr sz="1000"/>
            </a:lvl5pPr>
            <a:lvl6pPr indent="-228600" lvl="5" marL="2743200" rtl="0" algn="l">
              <a:lnSpc>
                <a:spcPct val="90000"/>
              </a:lnSpc>
              <a:spcBef>
                <a:spcPts val="500"/>
              </a:spcBef>
              <a:spcAft>
                <a:spcPts val="0"/>
              </a:spcAft>
              <a:buClr>
                <a:schemeClr val="dk1"/>
              </a:buClr>
              <a:buSzPts val="1000"/>
              <a:buNone/>
              <a:defRPr sz="1000"/>
            </a:lvl6pPr>
            <a:lvl7pPr indent="-228600" lvl="6" marL="3200400" rtl="0" algn="l">
              <a:lnSpc>
                <a:spcPct val="90000"/>
              </a:lnSpc>
              <a:spcBef>
                <a:spcPts val="500"/>
              </a:spcBef>
              <a:spcAft>
                <a:spcPts val="0"/>
              </a:spcAft>
              <a:buClr>
                <a:schemeClr val="dk1"/>
              </a:buClr>
              <a:buSzPts val="1000"/>
              <a:buNone/>
              <a:defRPr sz="1000"/>
            </a:lvl7pPr>
            <a:lvl8pPr indent="-228600" lvl="7" marL="3657600" rtl="0" algn="l">
              <a:lnSpc>
                <a:spcPct val="90000"/>
              </a:lnSpc>
              <a:spcBef>
                <a:spcPts val="500"/>
              </a:spcBef>
              <a:spcAft>
                <a:spcPts val="0"/>
              </a:spcAft>
              <a:buClr>
                <a:schemeClr val="dk1"/>
              </a:buClr>
              <a:buSzPts val="1000"/>
              <a:buNone/>
              <a:defRPr sz="1000"/>
            </a:lvl8pPr>
            <a:lvl9pPr indent="-228600" lvl="8" marL="4114800" rtl="0" algn="l">
              <a:lnSpc>
                <a:spcPct val="90000"/>
              </a:lnSpc>
              <a:spcBef>
                <a:spcPts val="500"/>
              </a:spcBef>
              <a:spcAft>
                <a:spcPts val="0"/>
              </a:spcAft>
              <a:buClr>
                <a:schemeClr val="dk1"/>
              </a:buClr>
              <a:buSzPts val="1000"/>
              <a:buNone/>
              <a:defRPr sz="1000"/>
            </a:lvl9pPr>
          </a:lstStyle>
          <a:p/>
        </p:txBody>
      </p:sp>
      <p:sp>
        <p:nvSpPr>
          <p:cNvPr id="140" name="Google Shape;140;g27ed879cb56_0_154"/>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41" name="Google Shape;141;g27ed879cb56_0_154"/>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42" name="Google Shape;142;g27ed879cb56_0_154"/>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s-AR"/>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43" name="Shape 143"/>
        <p:cNvGrpSpPr/>
        <p:nvPr/>
      </p:nvGrpSpPr>
      <p:grpSpPr>
        <a:xfrm>
          <a:off x="0" y="0"/>
          <a:ext cx="0" cy="0"/>
          <a:chOff x="0" y="0"/>
          <a:chExt cx="0" cy="0"/>
        </a:xfrm>
      </p:grpSpPr>
      <p:sp>
        <p:nvSpPr>
          <p:cNvPr id="144" name="Google Shape;144;g27ed879cb56_0_161"/>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lvl1pPr lvl="0" rtl="0" algn="l">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45" name="Google Shape;145;g27ed879cb56_0_161"/>
          <p:cNvSpPr txBox="1"/>
          <p:nvPr>
            <p:ph idx="1" type="body"/>
          </p:nvPr>
        </p:nvSpPr>
        <p:spPr>
          <a:xfrm rot="5400000">
            <a:off x="3920400" y="-1256575"/>
            <a:ext cx="4351200" cy="10515600"/>
          </a:xfrm>
          <a:prstGeom prst="rect">
            <a:avLst/>
          </a:prstGeom>
          <a:noFill/>
          <a:ln>
            <a:noFill/>
          </a:ln>
        </p:spPr>
        <p:txBody>
          <a:bodyPr anchorCtr="0" anchor="t" bIns="45700" lIns="91425" spcFirstLastPara="1" rIns="91425" wrap="square" tIns="45700">
            <a:normAutofit/>
          </a:bodyPr>
          <a:lstStyle>
            <a:lvl1pPr indent="-342900" lvl="0" marL="457200" rtl="0" algn="l">
              <a:lnSpc>
                <a:spcPct val="90000"/>
              </a:lnSpc>
              <a:spcBef>
                <a:spcPts val="1000"/>
              </a:spcBef>
              <a:spcAft>
                <a:spcPts val="0"/>
              </a:spcAft>
              <a:buClr>
                <a:schemeClr val="dk1"/>
              </a:buClr>
              <a:buSzPts val="1800"/>
              <a:buChar char="•"/>
              <a:defRPr/>
            </a:lvl1pPr>
            <a:lvl2pPr indent="-342900" lvl="1" marL="914400" rtl="0" algn="l">
              <a:lnSpc>
                <a:spcPct val="90000"/>
              </a:lnSpc>
              <a:spcBef>
                <a:spcPts val="500"/>
              </a:spcBef>
              <a:spcAft>
                <a:spcPts val="0"/>
              </a:spcAft>
              <a:buClr>
                <a:schemeClr val="dk1"/>
              </a:buClr>
              <a:buSzPts val="1800"/>
              <a:buChar char="•"/>
              <a:defRPr/>
            </a:lvl2pPr>
            <a:lvl3pPr indent="-342900" lvl="2" marL="1371600" rtl="0" algn="l">
              <a:lnSpc>
                <a:spcPct val="90000"/>
              </a:lnSpc>
              <a:spcBef>
                <a:spcPts val="500"/>
              </a:spcBef>
              <a:spcAft>
                <a:spcPts val="0"/>
              </a:spcAft>
              <a:buClr>
                <a:schemeClr val="dk1"/>
              </a:buClr>
              <a:buSzPts val="1800"/>
              <a:buChar char="•"/>
              <a:defRPr/>
            </a:lvl3pPr>
            <a:lvl4pPr indent="-342900" lvl="3" marL="1828800" rtl="0" algn="l">
              <a:lnSpc>
                <a:spcPct val="90000"/>
              </a:lnSpc>
              <a:spcBef>
                <a:spcPts val="500"/>
              </a:spcBef>
              <a:spcAft>
                <a:spcPts val="0"/>
              </a:spcAft>
              <a:buClr>
                <a:schemeClr val="dk1"/>
              </a:buClr>
              <a:buSzPts val="1800"/>
              <a:buChar char="•"/>
              <a:defRPr/>
            </a:lvl4pPr>
            <a:lvl5pPr indent="-342900" lvl="4" marL="2286000" rtl="0" algn="l">
              <a:lnSpc>
                <a:spcPct val="90000"/>
              </a:lnSpc>
              <a:spcBef>
                <a:spcPts val="500"/>
              </a:spcBef>
              <a:spcAft>
                <a:spcPts val="0"/>
              </a:spcAft>
              <a:buClr>
                <a:schemeClr val="dk1"/>
              </a:buClr>
              <a:buSzPts val="1800"/>
              <a:buChar char="•"/>
              <a:defRPr/>
            </a:lvl5pPr>
            <a:lvl6pPr indent="-342900" lvl="5" marL="2743200" rtl="0" algn="l">
              <a:lnSpc>
                <a:spcPct val="90000"/>
              </a:lnSpc>
              <a:spcBef>
                <a:spcPts val="500"/>
              </a:spcBef>
              <a:spcAft>
                <a:spcPts val="0"/>
              </a:spcAft>
              <a:buClr>
                <a:schemeClr val="dk1"/>
              </a:buClr>
              <a:buSzPts val="1800"/>
              <a:buChar char="•"/>
              <a:defRPr/>
            </a:lvl6pPr>
            <a:lvl7pPr indent="-342900" lvl="6" marL="3200400" rtl="0" algn="l">
              <a:lnSpc>
                <a:spcPct val="90000"/>
              </a:lnSpc>
              <a:spcBef>
                <a:spcPts val="500"/>
              </a:spcBef>
              <a:spcAft>
                <a:spcPts val="0"/>
              </a:spcAft>
              <a:buClr>
                <a:schemeClr val="dk1"/>
              </a:buClr>
              <a:buSzPts val="1800"/>
              <a:buChar char="•"/>
              <a:defRPr/>
            </a:lvl7pPr>
            <a:lvl8pPr indent="-342900" lvl="7" marL="3657600" rtl="0" algn="l">
              <a:lnSpc>
                <a:spcPct val="90000"/>
              </a:lnSpc>
              <a:spcBef>
                <a:spcPts val="500"/>
              </a:spcBef>
              <a:spcAft>
                <a:spcPts val="0"/>
              </a:spcAft>
              <a:buClr>
                <a:schemeClr val="dk1"/>
              </a:buClr>
              <a:buSzPts val="1800"/>
              <a:buChar char="•"/>
              <a:defRPr/>
            </a:lvl8pPr>
            <a:lvl9pPr indent="-342900" lvl="8" marL="4114800" rtl="0" algn="l">
              <a:lnSpc>
                <a:spcPct val="90000"/>
              </a:lnSpc>
              <a:spcBef>
                <a:spcPts val="500"/>
              </a:spcBef>
              <a:spcAft>
                <a:spcPts val="0"/>
              </a:spcAft>
              <a:buClr>
                <a:schemeClr val="dk1"/>
              </a:buClr>
              <a:buSzPts val="1800"/>
              <a:buChar char="•"/>
              <a:defRPr/>
            </a:lvl9pPr>
          </a:lstStyle>
          <a:p/>
        </p:txBody>
      </p:sp>
      <p:sp>
        <p:nvSpPr>
          <p:cNvPr id="146" name="Google Shape;146;g27ed879cb56_0_161"/>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47" name="Google Shape;147;g27ed879cb56_0_161"/>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48" name="Google Shape;148;g27ed879cb56_0_161"/>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s-AR"/>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49" name="Shape 149"/>
        <p:cNvGrpSpPr/>
        <p:nvPr/>
      </p:nvGrpSpPr>
      <p:grpSpPr>
        <a:xfrm>
          <a:off x="0" y="0"/>
          <a:ext cx="0" cy="0"/>
          <a:chOff x="0" y="0"/>
          <a:chExt cx="0" cy="0"/>
        </a:xfrm>
      </p:grpSpPr>
      <p:sp>
        <p:nvSpPr>
          <p:cNvPr id="150" name="Google Shape;150;g27ed879cb56_0_167"/>
          <p:cNvSpPr txBox="1"/>
          <p:nvPr>
            <p:ph type="title"/>
          </p:nvPr>
        </p:nvSpPr>
        <p:spPr>
          <a:xfrm rot="5400000">
            <a:off x="7133400" y="1956625"/>
            <a:ext cx="5811900" cy="2628900"/>
          </a:xfrm>
          <a:prstGeom prst="rect">
            <a:avLst/>
          </a:prstGeom>
          <a:noFill/>
          <a:ln>
            <a:noFill/>
          </a:ln>
        </p:spPr>
        <p:txBody>
          <a:bodyPr anchorCtr="0" anchor="ctr" bIns="45700" lIns="91425" spcFirstLastPara="1" rIns="91425" wrap="square" tIns="45700">
            <a:normAutofit/>
          </a:bodyPr>
          <a:lstStyle>
            <a:lvl1pPr lvl="0" rtl="0" algn="l">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51" name="Google Shape;151;g27ed879cb56_0_167"/>
          <p:cNvSpPr txBox="1"/>
          <p:nvPr>
            <p:ph idx="1" type="body"/>
          </p:nvPr>
        </p:nvSpPr>
        <p:spPr>
          <a:xfrm rot="5400000">
            <a:off x="1799400" y="-596075"/>
            <a:ext cx="5811900" cy="7734300"/>
          </a:xfrm>
          <a:prstGeom prst="rect">
            <a:avLst/>
          </a:prstGeom>
          <a:noFill/>
          <a:ln>
            <a:noFill/>
          </a:ln>
        </p:spPr>
        <p:txBody>
          <a:bodyPr anchorCtr="0" anchor="t" bIns="45700" lIns="91425" spcFirstLastPara="1" rIns="91425" wrap="square" tIns="45700">
            <a:normAutofit/>
          </a:bodyPr>
          <a:lstStyle>
            <a:lvl1pPr indent="-342900" lvl="0" marL="457200" rtl="0" algn="l">
              <a:lnSpc>
                <a:spcPct val="90000"/>
              </a:lnSpc>
              <a:spcBef>
                <a:spcPts val="1000"/>
              </a:spcBef>
              <a:spcAft>
                <a:spcPts val="0"/>
              </a:spcAft>
              <a:buClr>
                <a:schemeClr val="dk1"/>
              </a:buClr>
              <a:buSzPts val="1800"/>
              <a:buChar char="•"/>
              <a:defRPr/>
            </a:lvl1pPr>
            <a:lvl2pPr indent="-342900" lvl="1" marL="914400" rtl="0" algn="l">
              <a:lnSpc>
                <a:spcPct val="90000"/>
              </a:lnSpc>
              <a:spcBef>
                <a:spcPts val="500"/>
              </a:spcBef>
              <a:spcAft>
                <a:spcPts val="0"/>
              </a:spcAft>
              <a:buClr>
                <a:schemeClr val="dk1"/>
              </a:buClr>
              <a:buSzPts val="1800"/>
              <a:buChar char="•"/>
              <a:defRPr/>
            </a:lvl2pPr>
            <a:lvl3pPr indent="-342900" lvl="2" marL="1371600" rtl="0" algn="l">
              <a:lnSpc>
                <a:spcPct val="90000"/>
              </a:lnSpc>
              <a:spcBef>
                <a:spcPts val="500"/>
              </a:spcBef>
              <a:spcAft>
                <a:spcPts val="0"/>
              </a:spcAft>
              <a:buClr>
                <a:schemeClr val="dk1"/>
              </a:buClr>
              <a:buSzPts val="1800"/>
              <a:buChar char="•"/>
              <a:defRPr/>
            </a:lvl3pPr>
            <a:lvl4pPr indent="-342900" lvl="3" marL="1828800" rtl="0" algn="l">
              <a:lnSpc>
                <a:spcPct val="90000"/>
              </a:lnSpc>
              <a:spcBef>
                <a:spcPts val="500"/>
              </a:spcBef>
              <a:spcAft>
                <a:spcPts val="0"/>
              </a:spcAft>
              <a:buClr>
                <a:schemeClr val="dk1"/>
              </a:buClr>
              <a:buSzPts val="1800"/>
              <a:buChar char="•"/>
              <a:defRPr/>
            </a:lvl4pPr>
            <a:lvl5pPr indent="-342900" lvl="4" marL="2286000" rtl="0" algn="l">
              <a:lnSpc>
                <a:spcPct val="90000"/>
              </a:lnSpc>
              <a:spcBef>
                <a:spcPts val="500"/>
              </a:spcBef>
              <a:spcAft>
                <a:spcPts val="0"/>
              </a:spcAft>
              <a:buClr>
                <a:schemeClr val="dk1"/>
              </a:buClr>
              <a:buSzPts val="1800"/>
              <a:buChar char="•"/>
              <a:defRPr/>
            </a:lvl5pPr>
            <a:lvl6pPr indent="-342900" lvl="5" marL="2743200" rtl="0" algn="l">
              <a:lnSpc>
                <a:spcPct val="90000"/>
              </a:lnSpc>
              <a:spcBef>
                <a:spcPts val="500"/>
              </a:spcBef>
              <a:spcAft>
                <a:spcPts val="0"/>
              </a:spcAft>
              <a:buClr>
                <a:schemeClr val="dk1"/>
              </a:buClr>
              <a:buSzPts val="1800"/>
              <a:buChar char="•"/>
              <a:defRPr/>
            </a:lvl6pPr>
            <a:lvl7pPr indent="-342900" lvl="6" marL="3200400" rtl="0" algn="l">
              <a:lnSpc>
                <a:spcPct val="90000"/>
              </a:lnSpc>
              <a:spcBef>
                <a:spcPts val="500"/>
              </a:spcBef>
              <a:spcAft>
                <a:spcPts val="0"/>
              </a:spcAft>
              <a:buClr>
                <a:schemeClr val="dk1"/>
              </a:buClr>
              <a:buSzPts val="1800"/>
              <a:buChar char="•"/>
              <a:defRPr/>
            </a:lvl7pPr>
            <a:lvl8pPr indent="-342900" lvl="7" marL="3657600" rtl="0" algn="l">
              <a:lnSpc>
                <a:spcPct val="90000"/>
              </a:lnSpc>
              <a:spcBef>
                <a:spcPts val="500"/>
              </a:spcBef>
              <a:spcAft>
                <a:spcPts val="0"/>
              </a:spcAft>
              <a:buClr>
                <a:schemeClr val="dk1"/>
              </a:buClr>
              <a:buSzPts val="1800"/>
              <a:buChar char="•"/>
              <a:defRPr/>
            </a:lvl8pPr>
            <a:lvl9pPr indent="-342900" lvl="8" marL="4114800" rtl="0" algn="l">
              <a:lnSpc>
                <a:spcPct val="90000"/>
              </a:lnSpc>
              <a:spcBef>
                <a:spcPts val="500"/>
              </a:spcBef>
              <a:spcAft>
                <a:spcPts val="0"/>
              </a:spcAft>
              <a:buClr>
                <a:schemeClr val="dk1"/>
              </a:buClr>
              <a:buSzPts val="1800"/>
              <a:buChar char="•"/>
              <a:defRPr/>
            </a:lvl9pPr>
          </a:lstStyle>
          <a:p/>
        </p:txBody>
      </p:sp>
      <p:sp>
        <p:nvSpPr>
          <p:cNvPr id="152" name="Google Shape;152;g27ed879cb56_0_167"/>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53" name="Google Shape;153;g27ed879cb56_0_167"/>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54" name="Google Shape;154;g27ed879cb56_0_167"/>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s-A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2" name="Shape 22"/>
        <p:cNvGrpSpPr/>
        <p:nvPr/>
      </p:nvGrpSpPr>
      <p:grpSpPr>
        <a:xfrm>
          <a:off x="0" y="0"/>
          <a:ext cx="0" cy="0"/>
          <a:chOff x="0" y="0"/>
          <a:chExt cx="0" cy="0"/>
        </a:xfrm>
      </p:grpSpPr>
      <p:sp>
        <p:nvSpPr>
          <p:cNvPr id="23" name="Google Shape;23;p35"/>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 name="Google Shape;24;p35"/>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5" name="Google Shape;25;p3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
        <p:nvSpPr>
          <p:cNvPr id="26" name="Google Shape;26;p3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
        <p:nvSpPr>
          <p:cNvPr id="27" name="Google Shape;27;p3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s-A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8" name="Shape 28"/>
        <p:cNvGrpSpPr/>
        <p:nvPr/>
      </p:nvGrpSpPr>
      <p:grpSpPr>
        <a:xfrm>
          <a:off x="0" y="0"/>
          <a:ext cx="0" cy="0"/>
          <a:chOff x="0" y="0"/>
          <a:chExt cx="0" cy="0"/>
        </a:xfrm>
      </p:grpSpPr>
      <p:sp>
        <p:nvSpPr>
          <p:cNvPr id="29" name="Google Shape;29;p36"/>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36"/>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1" name="Google Shape;31;p3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
        <p:nvSpPr>
          <p:cNvPr id="32" name="Google Shape;32;p3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
        <p:nvSpPr>
          <p:cNvPr id="33" name="Google Shape;33;p3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s-A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4" name="Shape 34"/>
        <p:cNvGrpSpPr/>
        <p:nvPr/>
      </p:nvGrpSpPr>
      <p:grpSpPr>
        <a:xfrm>
          <a:off x="0" y="0"/>
          <a:ext cx="0" cy="0"/>
          <a:chOff x="0" y="0"/>
          <a:chExt cx="0" cy="0"/>
        </a:xfrm>
      </p:grpSpPr>
      <p:sp>
        <p:nvSpPr>
          <p:cNvPr id="35" name="Google Shape;35;p3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37"/>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37"/>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8" name="Google Shape;38;p3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
        <p:nvSpPr>
          <p:cNvPr id="39" name="Google Shape;39;p3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
        <p:nvSpPr>
          <p:cNvPr id="40" name="Google Shape;40;p3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s-A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1" name="Shape 41"/>
        <p:cNvGrpSpPr/>
        <p:nvPr/>
      </p:nvGrpSpPr>
      <p:grpSpPr>
        <a:xfrm>
          <a:off x="0" y="0"/>
          <a:ext cx="0" cy="0"/>
          <a:chOff x="0" y="0"/>
          <a:chExt cx="0" cy="0"/>
        </a:xfrm>
      </p:grpSpPr>
      <p:sp>
        <p:nvSpPr>
          <p:cNvPr id="42" name="Google Shape;42;p38"/>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38"/>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4" name="Google Shape;44;p38"/>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5" name="Google Shape;45;p38"/>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6" name="Google Shape;46;p38"/>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7" name="Google Shape;47;p3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
        <p:nvSpPr>
          <p:cNvPr id="48" name="Google Shape;48;p3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
        <p:nvSpPr>
          <p:cNvPr id="49" name="Google Shape;49;p3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s-A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3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
        <p:nvSpPr>
          <p:cNvPr id="52" name="Google Shape;52;p3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
        <p:nvSpPr>
          <p:cNvPr id="53" name="Google Shape;53;p3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s-A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4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40"/>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40"/>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4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
        <p:nvSpPr>
          <p:cNvPr id="59" name="Google Shape;59;p4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
        <p:nvSpPr>
          <p:cNvPr id="60" name="Google Shape;60;p4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s-A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41"/>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41"/>
          <p:cNvSpPr/>
          <p:nvPr>
            <p:ph idx="2" type="pic"/>
          </p:nvPr>
        </p:nvSpPr>
        <p:spPr>
          <a:xfrm>
            <a:off x="5183188" y="987425"/>
            <a:ext cx="6172200" cy="4873625"/>
          </a:xfrm>
          <a:prstGeom prst="rect">
            <a:avLst/>
          </a:prstGeom>
          <a:noFill/>
          <a:ln>
            <a:noFill/>
          </a:ln>
        </p:spPr>
      </p:sp>
      <p:sp>
        <p:nvSpPr>
          <p:cNvPr id="64" name="Google Shape;64;p41"/>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4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
        <p:nvSpPr>
          <p:cNvPr id="66" name="Google Shape;66;p4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
        <p:nvSpPr>
          <p:cNvPr id="67" name="Google Shape;67;p4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s-A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1.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3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3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3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888888"/>
              </a:buClr>
              <a:buSzPts val="1200"/>
              <a:buFont typeface="Arial"/>
              <a:buNone/>
              <a:defRPr b="0" i="0" sz="1200"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9" name="Google Shape;9;p3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888888"/>
              </a:buClr>
              <a:buSzPts val="1200"/>
              <a:buFont typeface="Arial"/>
              <a:buNone/>
              <a:defRPr b="0" i="0" sz="1200"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10" name="Google Shape;10;p3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888888"/>
              </a:buClr>
              <a:buSzPts val="300"/>
              <a:buFont typeface="Calibri"/>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s-AR"/>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0" name="Shape 80"/>
        <p:cNvGrpSpPr/>
        <p:nvPr/>
      </p:nvGrpSpPr>
      <p:grpSpPr>
        <a:xfrm>
          <a:off x="0" y="0"/>
          <a:ext cx="0" cy="0"/>
          <a:chOff x="0" y="0"/>
          <a:chExt cx="0" cy="0"/>
        </a:xfrm>
      </p:grpSpPr>
      <p:sp>
        <p:nvSpPr>
          <p:cNvPr id="81" name="Google Shape;81;g27ed879cb56_0_98"/>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p:txBody>
      </p:sp>
      <p:sp>
        <p:nvSpPr>
          <p:cNvPr id="82" name="Google Shape;82;g27ed879cb56_0_98"/>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3" name="Google Shape;83;g27ed879cb56_0_98"/>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4" name="Google Shape;84;g27ed879cb56_0_98"/>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5" name="Google Shape;85;g27ed879cb56_0_98"/>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s-AR"/>
              <a:t>‹#›</a:t>
            </a:fld>
            <a:endParaRPr/>
          </a:p>
        </p:txBody>
      </p:sp>
    </p:spTree>
  </p:cSld>
  <p:clrMap accent1="accent1" accent2="accent2" accent3="accent3" accent4="accent4" accent5="accent5" accent6="accent6" bg1="lt1" bg2="dk2" tx1="dk1" tx2="lt2" folHlink="folHlink" hlink="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2.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1"/>
          <p:cNvSpPr txBox="1"/>
          <p:nvPr>
            <p:ph type="title"/>
          </p:nvPr>
        </p:nvSpPr>
        <p:spPr>
          <a:xfrm>
            <a:off x="838200" y="365125"/>
            <a:ext cx="10515600" cy="1325563"/>
          </a:xfrm>
          <a:prstGeom prst="rect">
            <a:avLst/>
          </a:prstGeom>
          <a:no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1350"/>
              <a:buFont typeface="Calibri"/>
              <a:buNone/>
            </a:pPr>
            <a:r>
              <a:rPr lang="es-AR" sz="5400">
                <a:solidFill>
                  <a:schemeClr val="dk1"/>
                </a:solidFill>
                <a:latin typeface="Calibri"/>
                <a:ea typeface="Calibri"/>
                <a:cs typeface="Calibri"/>
                <a:sym typeface="Calibri"/>
              </a:rPr>
              <a:t>Orientación para Padres de Estudiantes en 11֯ Grado</a:t>
            </a:r>
            <a:endParaRPr b="1" i="0" sz="5400" u="none" cap="none" strike="noStrike">
              <a:solidFill>
                <a:schemeClr val="dk1"/>
              </a:solidFill>
              <a:latin typeface="Arial"/>
              <a:ea typeface="Arial"/>
              <a:cs typeface="Arial"/>
              <a:sym typeface="Arial"/>
            </a:endParaRPr>
          </a:p>
        </p:txBody>
      </p:sp>
      <p:pic>
        <p:nvPicPr>
          <p:cNvPr id="160" name="Google Shape;160;p1"/>
          <p:cNvPicPr preferRelativeResize="0"/>
          <p:nvPr/>
        </p:nvPicPr>
        <p:blipFill rotWithShape="1">
          <a:blip r:embed="rId3">
            <a:alphaModFix/>
          </a:blip>
          <a:srcRect b="0" l="0" r="0" t="0"/>
          <a:stretch/>
        </p:blipFill>
        <p:spPr>
          <a:xfrm>
            <a:off x="3278909" y="1825625"/>
            <a:ext cx="5153891" cy="4548162"/>
          </a:xfrm>
          <a:prstGeom prst="rect">
            <a:avLst/>
          </a:prstGeom>
          <a:solidFill>
            <a:srgbClr val="9CC2E5"/>
          </a:solid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9"/>
          <p:cNvSpPr txBox="1"/>
          <p:nvPr>
            <p:ph type="title"/>
          </p:nvPr>
        </p:nvSpPr>
        <p:spPr>
          <a:xfrm>
            <a:off x="332510" y="268143"/>
            <a:ext cx="11443854" cy="937202"/>
          </a:xfrm>
          <a:prstGeom prst="rect">
            <a:avLst/>
          </a:prstGeom>
          <a:noFill/>
          <a:ln cap="flat" cmpd="sng" w="12700">
            <a:solidFill>
              <a:schemeClr val="dk1"/>
            </a:solidFill>
            <a:prstDash val="solid"/>
            <a:miter lim="8000"/>
            <a:headEnd len="sm" w="sm" type="none"/>
            <a:tailEnd len="sm" w="sm" type="none"/>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1100"/>
              <a:buFont typeface="Arial"/>
              <a:buNone/>
            </a:pPr>
            <a:r>
              <a:rPr b="1" lang="es-AR" sz="5400">
                <a:latin typeface="Arial"/>
                <a:ea typeface="Arial"/>
                <a:cs typeface="Arial"/>
                <a:sym typeface="Arial"/>
              </a:rPr>
              <a:t>Entonces, ¿qué significa eso? </a:t>
            </a:r>
            <a:endParaRPr b="1" sz="5400">
              <a:latin typeface="Arial"/>
              <a:ea typeface="Arial"/>
              <a:cs typeface="Arial"/>
              <a:sym typeface="Arial"/>
            </a:endParaRPr>
          </a:p>
        </p:txBody>
      </p:sp>
      <p:sp>
        <p:nvSpPr>
          <p:cNvPr id="216" name="Google Shape;216;p9"/>
          <p:cNvSpPr txBox="1"/>
          <p:nvPr>
            <p:ph idx="1" type="body"/>
          </p:nvPr>
        </p:nvSpPr>
        <p:spPr>
          <a:xfrm>
            <a:off x="332500" y="1399300"/>
            <a:ext cx="11701200" cy="52125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2800"/>
              <a:buNone/>
            </a:pPr>
            <a:r>
              <a:rPr b="1" lang="es-AR" sz="2700" u="sng">
                <a:solidFill>
                  <a:schemeClr val="dk1"/>
                </a:solidFill>
                <a:latin typeface="Calibri"/>
                <a:ea typeface="Calibri"/>
                <a:cs typeface="Calibri"/>
                <a:sym typeface="Calibri"/>
              </a:rPr>
              <a:t>Los estudiantes tienen que hacer el mayor esfuerzo para poder asistir a todas sus clases de ACC.</a:t>
            </a:r>
            <a:endParaRPr sz="2700" u="sng"/>
          </a:p>
          <a:p>
            <a:pPr indent="-374650" lvl="0" marL="457200" rtl="0" algn="l">
              <a:lnSpc>
                <a:spcPct val="90000"/>
              </a:lnSpc>
              <a:spcBef>
                <a:spcPts val="1000"/>
              </a:spcBef>
              <a:spcAft>
                <a:spcPts val="0"/>
              </a:spcAft>
              <a:buClr>
                <a:schemeClr val="dk1"/>
              </a:buClr>
              <a:buSzPts val="2300"/>
              <a:buFont typeface="Arial"/>
              <a:buChar char="•"/>
            </a:pPr>
            <a:r>
              <a:rPr lang="es-AR" sz="2300">
                <a:solidFill>
                  <a:schemeClr val="dk1"/>
                </a:solidFill>
                <a:latin typeface="Arial"/>
                <a:ea typeface="Arial"/>
                <a:cs typeface="Arial"/>
                <a:sym typeface="Arial"/>
              </a:rPr>
              <a:t>Si un estudiante va a faltar una clase de ACC, tienen que avisarle al profesor de ACC antes de la hora normal de la clase y tienen que hacer el mayor esfuerzo para entregar el trabajo de ese día antes de clase. </a:t>
            </a:r>
            <a:endParaRPr sz="2300">
              <a:latin typeface="Arial"/>
              <a:ea typeface="Arial"/>
              <a:cs typeface="Arial"/>
              <a:sym typeface="Arial"/>
            </a:endParaRPr>
          </a:p>
          <a:p>
            <a:pPr indent="-374650" lvl="0" marL="457200" rtl="0" algn="l">
              <a:lnSpc>
                <a:spcPct val="90000"/>
              </a:lnSpc>
              <a:spcBef>
                <a:spcPts val="0"/>
              </a:spcBef>
              <a:spcAft>
                <a:spcPts val="0"/>
              </a:spcAft>
              <a:buClr>
                <a:schemeClr val="dk1"/>
              </a:buClr>
              <a:buSzPts val="2300"/>
              <a:buFont typeface="Arial"/>
              <a:buChar char="•"/>
            </a:pPr>
            <a:r>
              <a:rPr lang="es-AR" sz="2300">
                <a:solidFill>
                  <a:schemeClr val="dk1"/>
                </a:solidFill>
                <a:latin typeface="Arial"/>
                <a:ea typeface="Arial"/>
                <a:cs typeface="Arial"/>
                <a:sym typeface="Arial"/>
              </a:rPr>
              <a:t>Puede que los profesores den justificación a la falta o puede que no. También puede ser que la calificación sea perjudicada. </a:t>
            </a:r>
            <a:endParaRPr sz="2300">
              <a:latin typeface="Arial"/>
              <a:ea typeface="Arial"/>
              <a:cs typeface="Arial"/>
              <a:sym typeface="Arial"/>
            </a:endParaRPr>
          </a:p>
          <a:p>
            <a:pPr indent="-374650" lvl="0" marL="457200" rtl="0" algn="l">
              <a:lnSpc>
                <a:spcPct val="90000"/>
              </a:lnSpc>
              <a:spcBef>
                <a:spcPts val="0"/>
              </a:spcBef>
              <a:spcAft>
                <a:spcPts val="0"/>
              </a:spcAft>
              <a:buClr>
                <a:schemeClr val="dk1"/>
              </a:buClr>
              <a:buSzPts val="2300"/>
              <a:buFont typeface="Arial"/>
              <a:buChar char="•"/>
            </a:pPr>
            <a:r>
              <a:rPr lang="es-AR" sz="2300">
                <a:solidFill>
                  <a:schemeClr val="dk1"/>
                </a:solidFill>
                <a:latin typeface="Arial"/>
                <a:ea typeface="Arial"/>
                <a:cs typeface="Arial"/>
                <a:sym typeface="Arial"/>
              </a:rPr>
              <a:t>Los estudiantes tienen que seguir el calendario de ACC. Esto quiere decir que los estudiantes todavía tienen clases en ACC en ciertos días festivos y medio días de BISD.</a:t>
            </a:r>
            <a:endParaRPr sz="2300">
              <a:latin typeface="Arial"/>
              <a:ea typeface="Arial"/>
              <a:cs typeface="Arial"/>
              <a:sym typeface="Arial"/>
            </a:endParaRPr>
          </a:p>
          <a:p>
            <a:pPr indent="-374650" lvl="1" marL="914400" rtl="0" algn="l">
              <a:lnSpc>
                <a:spcPct val="90000"/>
              </a:lnSpc>
              <a:spcBef>
                <a:spcPts val="0"/>
              </a:spcBef>
              <a:spcAft>
                <a:spcPts val="0"/>
              </a:spcAft>
              <a:buSzPts val="2300"/>
              <a:buFont typeface="Arial"/>
              <a:buChar char="•"/>
            </a:pPr>
            <a:r>
              <a:rPr lang="es-AR" sz="2300">
                <a:solidFill>
                  <a:schemeClr val="dk1"/>
                </a:solidFill>
                <a:latin typeface="Arial"/>
                <a:ea typeface="Arial"/>
                <a:cs typeface="Arial"/>
                <a:sym typeface="Arial"/>
              </a:rPr>
              <a:t>(el </a:t>
            </a:r>
            <a:r>
              <a:rPr lang="es-AR" sz="2300">
                <a:latin typeface="Arial"/>
                <a:ea typeface="Arial"/>
                <a:cs typeface="Arial"/>
                <a:sym typeface="Arial"/>
              </a:rPr>
              <a:t>9</a:t>
            </a:r>
            <a:r>
              <a:rPr lang="es-AR" sz="2300">
                <a:solidFill>
                  <a:schemeClr val="dk1"/>
                </a:solidFill>
                <a:latin typeface="Arial"/>
                <a:ea typeface="Arial"/>
                <a:cs typeface="Arial"/>
                <a:sym typeface="Arial"/>
              </a:rPr>
              <a:t> de octubre, </a:t>
            </a:r>
            <a:r>
              <a:rPr lang="es-AR" sz="2300">
                <a:latin typeface="Arial"/>
                <a:ea typeface="Arial"/>
                <a:cs typeface="Arial"/>
                <a:sym typeface="Arial"/>
              </a:rPr>
              <a:t>20 y 22</a:t>
            </a:r>
            <a:r>
              <a:rPr lang="es-AR" sz="2300">
                <a:solidFill>
                  <a:schemeClr val="dk1"/>
                </a:solidFill>
                <a:latin typeface="Arial"/>
                <a:ea typeface="Arial"/>
                <a:cs typeface="Arial"/>
                <a:sym typeface="Arial"/>
              </a:rPr>
              <a:t> de noviembre y </a:t>
            </a:r>
            <a:r>
              <a:rPr lang="es-AR" sz="2300">
                <a:latin typeface="Arial"/>
                <a:ea typeface="Arial"/>
                <a:cs typeface="Arial"/>
                <a:sym typeface="Arial"/>
              </a:rPr>
              <a:t>el 12 y 19 de febrero y </a:t>
            </a:r>
            <a:r>
              <a:rPr lang="es-AR" sz="2300">
                <a:latin typeface="Arial"/>
                <a:ea typeface="Arial"/>
                <a:cs typeface="Arial"/>
                <a:sym typeface="Arial"/>
              </a:rPr>
              <a:t>también</a:t>
            </a:r>
            <a:r>
              <a:rPr lang="es-AR" sz="2300">
                <a:latin typeface="Arial"/>
                <a:ea typeface="Arial"/>
                <a:cs typeface="Arial"/>
                <a:sym typeface="Arial"/>
              </a:rPr>
              <a:t> el 1 de abril</a:t>
            </a:r>
            <a:r>
              <a:rPr lang="es-AR" sz="2300">
                <a:solidFill>
                  <a:schemeClr val="dk1"/>
                </a:solidFill>
                <a:latin typeface="Arial"/>
                <a:ea typeface="Arial"/>
                <a:cs typeface="Arial"/>
                <a:sym typeface="Arial"/>
              </a:rPr>
              <a:t>)</a:t>
            </a:r>
            <a:endParaRPr sz="2300">
              <a:solidFill>
                <a:schemeClr val="dk1"/>
              </a:solidFill>
              <a:latin typeface="Arial"/>
              <a:ea typeface="Arial"/>
              <a:cs typeface="Arial"/>
              <a:sym typeface="Arial"/>
            </a:endParaRPr>
          </a:p>
          <a:p>
            <a:pPr indent="-342900" lvl="0" marL="457200" rtl="0" algn="l">
              <a:lnSpc>
                <a:spcPct val="90000"/>
              </a:lnSpc>
              <a:spcBef>
                <a:spcPts val="0"/>
              </a:spcBef>
              <a:spcAft>
                <a:spcPts val="0"/>
              </a:spcAft>
              <a:buSzPts val="1800"/>
              <a:buFont typeface="Arial"/>
              <a:buChar char="•"/>
            </a:pPr>
            <a:r>
              <a:rPr lang="es-AR" sz="2600">
                <a:latin typeface="Arial"/>
                <a:ea typeface="Arial"/>
                <a:cs typeface="Arial"/>
                <a:sym typeface="Arial"/>
              </a:rPr>
              <a:t>d. </a:t>
            </a:r>
            <a:r>
              <a:rPr lang="es-AR" sz="2300">
                <a:solidFill>
                  <a:srgbClr val="202124"/>
                </a:solidFill>
                <a:highlight>
                  <a:srgbClr val="F8F9FA"/>
                </a:highlight>
                <a:latin typeface="Arial"/>
                <a:ea typeface="Arial"/>
                <a:cs typeface="Arial"/>
                <a:sym typeface="Arial"/>
              </a:rPr>
              <a:t>Los estudiantes deben conseguir su propio transporte el 9 de octubre. Planeamos tener los autobuses funcionando los días 20 y 22 de noviembre, 12 y 19 de febrero y 1 de abril.</a:t>
            </a:r>
            <a:endParaRPr sz="2300">
              <a:solidFill>
                <a:srgbClr val="202124"/>
              </a:solidFill>
              <a:highlight>
                <a:srgbClr val="F8F9FA"/>
              </a:highlight>
              <a:latin typeface="Arial"/>
              <a:ea typeface="Arial"/>
              <a:cs typeface="Arial"/>
              <a:sym typeface="Arial"/>
            </a:endParaRPr>
          </a:p>
          <a:p>
            <a:pPr indent="0" lvl="0" marL="0" rtl="0" algn="l">
              <a:lnSpc>
                <a:spcPct val="90000"/>
              </a:lnSpc>
              <a:spcBef>
                <a:spcPts val="1000"/>
              </a:spcBef>
              <a:spcAft>
                <a:spcPts val="0"/>
              </a:spcAft>
              <a:buClr>
                <a:schemeClr val="dk1"/>
              </a:buClr>
              <a:buSzPts val="2400"/>
              <a:buNone/>
            </a:pPr>
            <a:r>
              <a:t/>
            </a:r>
            <a:endParaRPr sz="2400">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0" name="Shape 220"/>
        <p:cNvGrpSpPr/>
        <p:nvPr/>
      </p:nvGrpSpPr>
      <p:grpSpPr>
        <a:xfrm>
          <a:off x="0" y="0"/>
          <a:ext cx="0" cy="0"/>
          <a:chOff x="0" y="0"/>
          <a:chExt cx="0" cy="0"/>
        </a:xfrm>
      </p:grpSpPr>
      <p:sp>
        <p:nvSpPr>
          <p:cNvPr id="221" name="Google Shape;221;p10"/>
          <p:cNvSpPr txBox="1"/>
          <p:nvPr>
            <p:ph type="title"/>
          </p:nvPr>
        </p:nvSpPr>
        <p:spPr>
          <a:xfrm>
            <a:off x="838200" y="131625"/>
            <a:ext cx="10515600" cy="13257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1100"/>
              <a:buFont typeface="Arial"/>
              <a:buNone/>
            </a:pPr>
            <a:r>
              <a:rPr lang="es-AR"/>
              <a:t>Seguridad Escolar</a:t>
            </a:r>
            <a:endParaRPr/>
          </a:p>
        </p:txBody>
      </p:sp>
      <p:sp>
        <p:nvSpPr>
          <p:cNvPr id="222" name="Google Shape;222;p10"/>
          <p:cNvSpPr txBox="1"/>
          <p:nvPr>
            <p:ph idx="1" type="body"/>
          </p:nvPr>
        </p:nvSpPr>
        <p:spPr>
          <a:xfrm>
            <a:off x="838200" y="1253400"/>
            <a:ext cx="10515600" cy="4796100"/>
          </a:xfrm>
          <a:prstGeom prst="rect">
            <a:avLst/>
          </a:prstGeom>
          <a:noFill/>
          <a:ln>
            <a:noFill/>
          </a:ln>
        </p:spPr>
        <p:txBody>
          <a:bodyPr anchorCtr="0" anchor="t" bIns="45700" lIns="91425" spcFirstLastPara="1" rIns="91425" wrap="square" tIns="45700">
            <a:noAutofit/>
          </a:bodyPr>
          <a:lstStyle/>
          <a:p>
            <a:pPr indent="-342900" lvl="0" marL="457200" rtl="0" algn="l">
              <a:spcBef>
                <a:spcPts val="1000"/>
              </a:spcBef>
              <a:spcAft>
                <a:spcPts val="0"/>
              </a:spcAft>
              <a:buSzPts val="1800"/>
              <a:buChar char="•"/>
            </a:pPr>
            <a:r>
              <a:rPr lang="es-AR"/>
              <a:t>Las puertas de enfrente (lado Este) </a:t>
            </a:r>
            <a:r>
              <a:rPr lang="es-AR"/>
              <a:t>estarán</a:t>
            </a:r>
            <a:r>
              <a:rPr lang="es-AR"/>
              <a:t> cerradas todo el tiempo.</a:t>
            </a:r>
            <a:endParaRPr/>
          </a:p>
          <a:p>
            <a:pPr indent="-342900" lvl="0" marL="457200" rtl="0" algn="l">
              <a:spcBef>
                <a:spcPts val="0"/>
              </a:spcBef>
              <a:spcAft>
                <a:spcPts val="0"/>
              </a:spcAft>
              <a:buSzPts val="1800"/>
              <a:buChar char="•"/>
            </a:pPr>
            <a:r>
              <a:rPr lang="es-AR"/>
              <a:t>Las puertas del Sur estarán cerradas todo el tiempo.</a:t>
            </a:r>
            <a:endParaRPr/>
          </a:p>
          <a:p>
            <a:pPr indent="-342900" lvl="0" marL="457200" rtl="0" algn="l">
              <a:spcBef>
                <a:spcPts val="0"/>
              </a:spcBef>
              <a:spcAft>
                <a:spcPts val="0"/>
              </a:spcAft>
              <a:buSzPts val="1800"/>
              <a:buChar char="•"/>
            </a:pPr>
            <a:r>
              <a:rPr lang="es-AR"/>
              <a:t>Las puertas de los salones de clase estarán cerradas todo el tiempo.</a:t>
            </a:r>
            <a:endParaRPr/>
          </a:p>
          <a:p>
            <a:pPr indent="-342900" lvl="0" marL="457200" rtl="0" algn="l">
              <a:spcBef>
                <a:spcPts val="0"/>
              </a:spcBef>
              <a:spcAft>
                <a:spcPts val="0"/>
              </a:spcAft>
              <a:buSzPts val="1800"/>
              <a:buChar char="•"/>
            </a:pPr>
            <a:r>
              <a:rPr lang="es-AR"/>
              <a:t>Los estudiantes no deben abrir la puerta de enfrente, ni las cercas afuera a nadie…..incluyendo padres.</a:t>
            </a:r>
            <a:endParaRPr/>
          </a:p>
          <a:p>
            <a:pPr indent="-342900" lvl="0" marL="457200" rtl="0" algn="l">
              <a:spcBef>
                <a:spcPts val="0"/>
              </a:spcBef>
              <a:spcAft>
                <a:spcPts val="0"/>
              </a:spcAft>
              <a:buSzPts val="1800"/>
              <a:buChar char="•"/>
            </a:pPr>
            <a:r>
              <a:rPr lang="es-AR"/>
              <a:t>Los padres solamente deben de entrar al edificio por la puerta de enfrente.  El botón para abrir la puerta de enfrente no está funcionando.  Hemos puesto el numero para que hablen y les abrimos la puerta.</a:t>
            </a:r>
            <a:endParaRPr/>
          </a:p>
          <a:p>
            <a:pPr indent="-342900" lvl="0" marL="457200" rtl="0" algn="l">
              <a:spcBef>
                <a:spcPts val="0"/>
              </a:spcBef>
              <a:spcAft>
                <a:spcPts val="0"/>
              </a:spcAft>
              <a:buSzPts val="1800"/>
              <a:buChar char="•"/>
            </a:pPr>
            <a:r>
              <a:rPr lang="es-AR"/>
              <a:t>Los estudiantes no deben entrar y salir al baño mientras están en clase.</a:t>
            </a:r>
            <a:endParaRPr/>
          </a:p>
          <a:p>
            <a:pPr indent="-342900" lvl="0" marL="457200" rtl="0" algn="l">
              <a:spcBef>
                <a:spcPts val="0"/>
              </a:spcBef>
              <a:spcAft>
                <a:spcPts val="0"/>
              </a:spcAft>
              <a:buSzPts val="1800"/>
              <a:buChar char="•"/>
            </a:pPr>
            <a:r>
              <a:rPr lang="es-AR"/>
              <a:t>Los estudiantes deben tomar todos los ejercicios seriamente.</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6" name="Shape 226"/>
        <p:cNvGrpSpPr/>
        <p:nvPr/>
      </p:nvGrpSpPr>
      <p:grpSpPr>
        <a:xfrm>
          <a:off x="0" y="0"/>
          <a:ext cx="0" cy="0"/>
          <a:chOff x="0" y="0"/>
          <a:chExt cx="0" cy="0"/>
        </a:xfrm>
      </p:grpSpPr>
      <p:sp>
        <p:nvSpPr>
          <p:cNvPr id="227" name="Google Shape;227;p11"/>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s-AR">
                <a:solidFill>
                  <a:srgbClr val="000000"/>
                </a:solidFill>
              </a:rPr>
              <a:t>Formularios para el almuerzo</a:t>
            </a:r>
            <a:endParaRPr/>
          </a:p>
        </p:txBody>
      </p:sp>
      <p:sp>
        <p:nvSpPr>
          <p:cNvPr id="228" name="Google Shape;228;p11"/>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Autofit/>
          </a:bodyPr>
          <a:lstStyle/>
          <a:p>
            <a:pPr indent="0" lvl="0" marL="457200" rtl="0" algn="l">
              <a:spcBef>
                <a:spcPts val="1000"/>
              </a:spcBef>
              <a:spcAft>
                <a:spcPts val="0"/>
              </a:spcAft>
              <a:buNone/>
            </a:pPr>
            <a:r>
              <a:t/>
            </a:r>
            <a:endParaRPr sz="2700"/>
          </a:p>
          <a:p>
            <a:pPr indent="-400050" lvl="0" marL="457200" rtl="0" algn="l">
              <a:spcBef>
                <a:spcPts val="0"/>
              </a:spcBef>
              <a:spcAft>
                <a:spcPts val="0"/>
              </a:spcAft>
              <a:buSzPts val="2700"/>
              <a:buChar char="•"/>
            </a:pPr>
            <a:r>
              <a:rPr lang="es-AR" sz="2700"/>
              <a:t>Muchos de los estudiantes en los grados más altos no comen almuerzo en CRCA y no piensan que necesitan entregar una formulario.  Sin embargo, los que califican para el almuerzo a precio gratis/reducido pueden  tomar los exámenes de PSAT, SAT, y AP gratis o con precio reducido. Esto incluye las solicitudes de universidad.</a:t>
            </a:r>
            <a:endParaRPr sz="2700"/>
          </a:p>
          <a:p>
            <a:pPr indent="-400050" lvl="0" marL="457200" rtl="0" algn="l">
              <a:spcBef>
                <a:spcPts val="0"/>
              </a:spcBef>
              <a:spcAft>
                <a:spcPts val="0"/>
              </a:spcAft>
              <a:buSzPts val="2700"/>
              <a:buChar char="•"/>
            </a:pPr>
            <a:r>
              <a:rPr lang="es-AR" sz="2700"/>
              <a:t>Los estudiantes del grado 12 que calificaron para comida gratis o reducida califican para Pell Grants al graduarse de CRCA.</a:t>
            </a:r>
            <a:endParaRPr sz="2700"/>
          </a:p>
          <a:p>
            <a:pPr indent="-400050" lvl="0" marL="457200" rtl="0" algn="l">
              <a:spcBef>
                <a:spcPts val="0"/>
              </a:spcBef>
              <a:spcAft>
                <a:spcPts val="0"/>
              </a:spcAft>
              <a:buSzPts val="2700"/>
              <a:buChar char="•"/>
            </a:pPr>
            <a:r>
              <a:rPr lang="es-AR" sz="2700"/>
              <a:t>Entreguen su formulario de almuerzo.</a:t>
            </a:r>
            <a:endParaRPr sz="2700"/>
          </a:p>
          <a:p>
            <a:pPr indent="-431800" lvl="0" marL="457200" marR="38100" rtl="0" algn="l">
              <a:lnSpc>
                <a:spcPct val="128571"/>
              </a:lnSpc>
              <a:spcBef>
                <a:spcPts val="0"/>
              </a:spcBef>
              <a:spcAft>
                <a:spcPts val="0"/>
              </a:spcAft>
              <a:buSzPts val="3200"/>
              <a:buFont typeface="Calibri"/>
              <a:buChar char="•"/>
            </a:pPr>
            <a:r>
              <a:rPr lang="es-AR" sz="2600">
                <a:solidFill>
                  <a:srgbClr val="202124"/>
                </a:solidFill>
                <a:highlight>
                  <a:srgbClr val="F8F9FA"/>
                </a:highlight>
              </a:rPr>
              <a:t>Esta solicitud ahora es parte del registro en línea.</a:t>
            </a:r>
            <a:endParaRPr sz="2700"/>
          </a:p>
          <a:p>
            <a:pPr indent="0" lvl="0" marL="0" rtl="0" algn="l">
              <a:lnSpc>
                <a:spcPct val="90000"/>
              </a:lnSpc>
              <a:spcBef>
                <a:spcPts val="1000"/>
              </a:spcBef>
              <a:spcAft>
                <a:spcPts val="0"/>
              </a:spcAft>
              <a:buSzPts val="1800"/>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2" name="Shape 232"/>
        <p:cNvGrpSpPr/>
        <p:nvPr/>
      </p:nvGrpSpPr>
      <p:grpSpPr>
        <a:xfrm>
          <a:off x="0" y="0"/>
          <a:ext cx="0" cy="0"/>
          <a:chOff x="0" y="0"/>
          <a:chExt cx="0" cy="0"/>
        </a:xfrm>
      </p:grpSpPr>
      <p:sp>
        <p:nvSpPr>
          <p:cNvPr id="233" name="Google Shape;233;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1100"/>
              <a:buFont typeface="Calibri"/>
              <a:buNone/>
            </a:pPr>
            <a:r>
              <a:rPr b="1" lang="es-AR" sz="4900"/>
              <a:t>SAP – Progreso Académico Satisfactorio</a:t>
            </a:r>
            <a:endParaRPr b="1" sz="4900" u="sng">
              <a:latin typeface="Arial"/>
              <a:ea typeface="Arial"/>
              <a:cs typeface="Arial"/>
              <a:sym typeface="Arial"/>
            </a:endParaRPr>
          </a:p>
        </p:txBody>
      </p:sp>
      <p:sp>
        <p:nvSpPr>
          <p:cNvPr id="234" name="Google Shape;234;p12"/>
          <p:cNvSpPr txBox="1"/>
          <p:nvPr>
            <p:ph idx="1" type="body"/>
          </p:nvPr>
        </p:nvSpPr>
        <p:spPr>
          <a:xfrm>
            <a:off x="838200" y="1589176"/>
            <a:ext cx="10515600" cy="4351200"/>
          </a:xfrm>
          <a:prstGeom prst="rect">
            <a:avLst/>
          </a:prstGeom>
          <a:no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2800"/>
              <a:buNone/>
            </a:pPr>
            <a:r>
              <a:rPr lang="es-AR">
                <a:solidFill>
                  <a:schemeClr val="dk1"/>
                </a:solidFill>
                <a:latin typeface="Calibri"/>
                <a:ea typeface="Calibri"/>
                <a:cs typeface="Calibri"/>
                <a:sym typeface="Calibri"/>
              </a:rPr>
              <a:t>SAP significa Progreso Académico Satisfactorio – Un estudiante debe tener SAP para calificar para ayuda financiera estatal y federal </a:t>
            </a:r>
            <a:r>
              <a:rPr lang="es-AR"/>
              <a:t>- </a:t>
            </a:r>
            <a:r>
              <a:rPr lang="es-AR">
                <a:solidFill>
                  <a:schemeClr val="dk1"/>
                </a:solidFill>
                <a:latin typeface="Calibri"/>
                <a:ea typeface="Calibri"/>
                <a:cs typeface="Calibri"/>
                <a:sym typeface="Calibri"/>
              </a:rPr>
              <a:t>esto incluye </a:t>
            </a:r>
            <a:r>
              <a:rPr lang="es-AR"/>
              <a:t>préstamos</a:t>
            </a:r>
            <a:r>
              <a:rPr lang="es-AR">
                <a:solidFill>
                  <a:schemeClr val="dk1"/>
                </a:solidFill>
                <a:latin typeface="Calibri"/>
                <a:ea typeface="Calibri"/>
                <a:cs typeface="Calibri"/>
                <a:sym typeface="Calibri"/>
              </a:rPr>
              <a:t> escolares. </a:t>
            </a:r>
            <a:endParaRPr/>
          </a:p>
          <a:p>
            <a:pPr indent="-50800" lvl="0" marL="228600" rtl="0" algn="l">
              <a:lnSpc>
                <a:spcPct val="90000"/>
              </a:lnSpc>
              <a:spcBef>
                <a:spcPts val="1000"/>
              </a:spcBef>
              <a:spcAft>
                <a:spcPts val="0"/>
              </a:spcAft>
              <a:buClr>
                <a:schemeClr val="dk1"/>
              </a:buClr>
              <a:buSzPts val="2800"/>
              <a:buNone/>
            </a:pPr>
            <a:r>
              <a:t/>
            </a:r>
            <a:endParaRPr/>
          </a:p>
          <a:p>
            <a:pPr indent="0" lvl="0" marL="0" rtl="0" algn="l">
              <a:lnSpc>
                <a:spcPct val="90000"/>
              </a:lnSpc>
              <a:spcBef>
                <a:spcPts val="1000"/>
              </a:spcBef>
              <a:spcAft>
                <a:spcPts val="0"/>
              </a:spcAft>
              <a:buClr>
                <a:schemeClr val="dk1"/>
              </a:buClr>
              <a:buSzPts val="2800"/>
              <a:buNone/>
            </a:pPr>
            <a:r>
              <a:rPr lang="es-AR">
                <a:solidFill>
                  <a:schemeClr val="dk1"/>
                </a:solidFill>
                <a:latin typeface="Calibri"/>
                <a:ea typeface="Calibri"/>
                <a:cs typeface="Calibri"/>
                <a:sym typeface="Calibri"/>
              </a:rPr>
              <a:t>SAP tiene tres (3) componentes: </a:t>
            </a:r>
            <a:endParaRPr/>
          </a:p>
          <a:p>
            <a:pPr indent="-457200" lvl="1" marL="914400" rtl="0" algn="l">
              <a:lnSpc>
                <a:spcPct val="90000"/>
              </a:lnSpc>
              <a:spcBef>
                <a:spcPts val="500"/>
              </a:spcBef>
              <a:spcAft>
                <a:spcPts val="0"/>
              </a:spcAft>
              <a:buClr>
                <a:schemeClr val="dk1"/>
              </a:buClr>
              <a:buSzPts val="2400"/>
              <a:buFont typeface="Calibri"/>
              <a:buAutoNum type="arabicPeriod"/>
            </a:pPr>
            <a:r>
              <a:rPr lang="es-AR">
                <a:solidFill>
                  <a:schemeClr val="dk1"/>
                </a:solidFill>
                <a:latin typeface="Calibri"/>
                <a:ea typeface="Calibri"/>
                <a:cs typeface="Calibri"/>
                <a:sym typeface="Calibri"/>
              </a:rPr>
              <a:t>Requisito de GPA (promedio académico)</a:t>
            </a:r>
            <a:endParaRPr/>
          </a:p>
          <a:p>
            <a:pPr indent="-457200" lvl="1" marL="914400" rtl="0" algn="l">
              <a:lnSpc>
                <a:spcPct val="90000"/>
              </a:lnSpc>
              <a:spcBef>
                <a:spcPts val="500"/>
              </a:spcBef>
              <a:spcAft>
                <a:spcPts val="0"/>
              </a:spcAft>
              <a:buClr>
                <a:schemeClr val="dk1"/>
              </a:buClr>
              <a:buSzPts val="2400"/>
              <a:buFont typeface="Calibri"/>
              <a:buAutoNum type="arabicPeriod"/>
            </a:pPr>
            <a:r>
              <a:rPr lang="es-AR">
                <a:solidFill>
                  <a:schemeClr val="dk1"/>
                </a:solidFill>
                <a:latin typeface="Calibri"/>
                <a:ea typeface="Calibri"/>
                <a:cs typeface="Calibri"/>
                <a:sym typeface="Calibri"/>
              </a:rPr>
              <a:t>Requisito de Terminación de Cursos</a:t>
            </a:r>
            <a:endParaRPr/>
          </a:p>
          <a:p>
            <a:pPr indent="-457200" lvl="1" marL="914400" rtl="0" algn="l">
              <a:lnSpc>
                <a:spcPct val="90000"/>
              </a:lnSpc>
              <a:spcBef>
                <a:spcPts val="500"/>
              </a:spcBef>
              <a:spcAft>
                <a:spcPts val="0"/>
              </a:spcAft>
              <a:buClr>
                <a:schemeClr val="dk1"/>
              </a:buClr>
              <a:buSzPts val="2400"/>
              <a:buFont typeface="Calibri"/>
              <a:buAutoNum type="arabicPeriod"/>
            </a:pPr>
            <a:r>
              <a:rPr lang="es-AR">
                <a:solidFill>
                  <a:schemeClr val="dk1"/>
                </a:solidFill>
                <a:latin typeface="Calibri"/>
                <a:ea typeface="Calibri"/>
                <a:cs typeface="Calibri"/>
                <a:sym typeface="Calibri"/>
              </a:rPr>
              <a:t>Requisito de Duración de Tiempo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 name="Shape 238"/>
        <p:cNvGrpSpPr/>
        <p:nvPr/>
      </p:nvGrpSpPr>
      <p:grpSpPr>
        <a:xfrm>
          <a:off x="0" y="0"/>
          <a:ext cx="0" cy="0"/>
          <a:chOff x="0" y="0"/>
          <a:chExt cx="0" cy="0"/>
        </a:xfrm>
      </p:grpSpPr>
      <p:sp>
        <p:nvSpPr>
          <p:cNvPr id="239" name="Google Shape;239;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1" marL="0" rtl="0" algn="ctr">
              <a:lnSpc>
                <a:spcPct val="90000"/>
              </a:lnSpc>
              <a:spcBef>
                <a:spcPts val="0"/>
              </a:spcBef>
              <a:spcAft>
                <a:spcPts val="0"/>
              </a:spcAft>
              <a:buSzPts val="1400"/>
              <a:buNone/>
            </a:pPr>
            <a:r>
              <a:rPr b="1" lang="es-AR" sz="5000">
                <a:latin typeface="Calibri"/>
                <a:ea typeface="Calibri"/>
                <a:cs typeface="Calibri"/>
                <a:sym typeface="Calibri"/>
              </a:rPr>
              <a:t>SAP – GPA (promedio académico)</a:t>
            </a:r>
            <a:endParaRPr b="1" sz="5000">
              <a:latin typeface="Calibri"/>
              <a:ea typeface="Calibri"/>
              <a:cs typeface="Calibri"/>
              <a:sym typeface="Calibri"/>
            </a:endParaRPr>
          </a:p>
        </p:txBody>
      </p:sp>
      <p:sp>
        <p:nvSpPr>
          <p:cNvPr id="240" name="Google Shape;240;p1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0" lvl="0" marL="0" rtl="0" algn="l">
              <a:lnSpc>
                <a:spcPct val="80000"/>
              </a:lnSpc>
              <a:spcBef>
                <a:spcPts val="0"/>
              </a:spcBef>
              <a:spcAft>
                <a:spcPts val="0"/>
              </a:spcAft>
              <a:buClr>
                <a:schemeClr val="dk1"/>
              </a:buClr>
              <a:buSzPts val="2590"/>
              <a:buNone/>
            </a:pPr>
            <a:r>
              <a:rPr lang="es-AR" sz="2590"/>
              <a:t>Los estudiantes tienen que mantener un promedio académico cumulativo de 2.0 en todos los cursos de ACC para tener progreso académico satisfactorio (SAP).</a:t>
            </a:r>
            <a:endParaRPr sz="2590"/>
          </a:p>
          <a:p>
            <a:pPr indent="0" lvl="0" marL="0" rtl="0" algn="l">
              <a:lnSpc>
                <a:spcPct val="80000"/>
              </a:lnSpc>
              <a:spcBef>
                <a:spcPts val="1000"/>
              </a:spcBef>
              <a:spcAft>
                <a:spcPts val="0"/>
              </a:spcAft>
              <a:buClr>
                <a:schemeClr val="dk1"/>
              </a:buClr>
              <a:buSzPts val="2590"/>
              <a:buNone/>
            </a:pPr>
            <a:r>
              <a:t/>
            </a:r>
            <a:endParaRPr sz="2590"/>
          </a:p>
          <a:p>
            <a:pPr indent="0" lvl="0" marL="0" rtl="0" algn="ctr">
              <a:lnSpc>
                <a:spcPct val="80000"/>
              </a:lnSpc>
              <a:spcBef>
                <a:spcPts val="1000"/>
              </a:spcBef>
              <a:spcAft>
                <a:spcPts val="0"/>
              </a:spcAft>
              <a:buClr>
                <a:schemeClr val="dk1"/>
              </a:buClr>
              <a:buSzPts val="5550"/>
              <a:buNone/>
            </a:pPr>
            <a:r>
              <a:rPr b="1" lang="es-AR" sz="4650"/>
              <a:t>GPA de 2.0 </a:t>
            </a:r>
            <a:r>
              <a:rPr b="1" i="1" lang="es-AR" sz="4650" u="sng"/>
              <a:t>Mínimo</a:t>
            </a:r>
            <a:r>
              <a:rPr b="1" lang="es-AR" sz="4650"/>
              <a:t> </a:t>
            </a:r>
            <a:endParaRPr sz="1900"/>
          </a:p>
          <a:p>
            <a:pPr indent="0" lvl="0" marL="0" rtl="0" algn="ctr">
              <a:lnSpc>
                <a:spcPct val="80000"/>
              </a:lnSpc>
              <a:spcBef>
                <a:spcPts val="1000"/>
              </a:spcBef>
              <a:spcAft>
                <a:spcPts val="0"/>
              </a:spcAft>
              <a:buClr>
                <a:schemeClr val="dk1"/>
              </a:buClr>
              <a:buSzPts val="5550"/>
              <a:buNone/>
            </a:pPr>
            <a:r>
              <a:rPr b="1" lang="es-AR" sz="4650"/>
              <a:t>promedio de C</a:t>
            </a:r>
            <a:r>
              <a:rPr b="1" lang="es-AR" sz="5550"/>
              <a:t> </a:t>
            </a:r>
            <a:endParaRPr/>
          </a:p>
          <a:p>
            <a:pPr indent="0" lvl="0" marL="0" rtl="0" algn="l">
              <a:lnSpc>
                <a:spcPct val="80000"/>
              </a:lnSpc>
              <a:spcBef>
                <a:spcPts val="1000"/>
              </a:spcBef>
              <a:spcAft>
                <a:spcPts val="0"/>
              </a:spcAft>
              <a:buClr>
                <a:schemeClr val="dk1"/>
              </a:buClr>
              <a:buSzPts val="2590"/>
              <a:buNone/>
            </a:pPr>
            <a:r>
              <a:t/>
            </a:r>
            <a:endParaRPr b="1" sz="2590"/>
          </a:p>
          <a:p>
            <a:pPr indent="0" lvl="0" marL="0" rtl="0" algn="l">
              <a:lnSpc>
                <a:spcPct val="80000"/>
              </a:lnSpc>
              <a:spcBef>
                <a:spcPts val="1000"/>
              </a:spcBef>
              <a:spcAft>
                <a:spcPts val="0"/>
              </a:spcAft>
              <a:buClr>
                <a:schemeClr val="dk1"/>
              </a:buClr>
              <a:buSzPts val="2590"/>
              <a:buNone/>
            </a:pPr>
            <a:r>
              <a:rPr lang="es-AR" sz="2590"/>
              <a:t>Cumulativo significa en todos los tres años y medio que los estudiantes de CRCA asisten clases en ACC. </a:t>
            </a:r>
            <a:endParaRPr sz="259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4" name="Shape 244"/>
        <p:cNvGrpSpPr/>
        <p:nvPr/>
      </p:nvGrpSpPr>
      <p:grpSpPr>
        <a:xfrm>
          <a:off x="0" y="0"/>
          <a:ext cx="0" cy="0"/>
          <a:chOff x="0" y="0"/>
          <a:chExt cx="0" cy="0"/>
        </a:xfrm>
      </p:grpSpPr>
      <p:sp>
        <p:nvSpPr>
          <p:cNvPr id="245" name="Google Shape;245;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1" marL="0" rtl="0" algn="ctr">
              <a:lnSpc>
                <a:spcPct val="90000"/>
              </a:lnSpc>
              <a:spcBef>
                <a:spcPts val="0"/>
              </a:spcBef>
              <a:spcAft>
                <a:spcPts val="0"/>
              </a:spcAft>
              <a:buSzPts val="1400"/>
              <a:buNone/>
            </a:pPr>
            <a:r>
              <a:rPr b="1" lang="es-AR" sz="4400">
                <a:latin typeface="Calibri"/>
                <a:ea typeface="Calibri"/>
                <a:cs typeface="Calibri"/>
                <a:sym typeface="Calibri"/>
              </a:rPr>
              <a:t>SAP – Terminación </a:t>
            </a:r>
            <a:r>
              <a:rPr b="1" lang="es-AR" sz="4400"/>
              <a:t>de Cursos</a:t>
            </a:r>
            <a:br>
              <a:rPr lang="es-AR"/>
            </a:br>
            <a:endParaRPr b="1"/>
          </a:p>
        </p:txBody>
      </p:sp>
      <p:sp>
        <p:nvSpPr>
          <p:cNvPr id="246" name="Google Shape;246;p1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2800"/>
              <a:buNone/>
            </a:pPr>
            <a:r>
              <a:rPr lang="es-AR"/>
              <a:t>Los estudiantes de CRCA tienen que completar un mínimo de 67% de todas las horas universitarias intentadas en ACC para mantener progreso académico satisfactorio (SAP).</a:t>
            </a:r>
            <a:endParaRPr/>
          </a:p>
          <a:p>
            <a:pPr indent="-50800" lvl="0" marL="228600" rtl="0" algn="l">
              <a:lnSpc>
                <a:spcPct val="90000"/>
              </a:lnSpc>
              <a:spcBef>
                <a:spcPts val="1000"/>
              </a:spcBef>
              <a:spcAft>
                <a:spcPts val="0"/>
              </a:spcAft>
              <a:buClr>
                <a:schemeClr val="dk1"/>
              </a:buClr>
              <a:buSzPts val="2800"/>
              <a:buNone/>
            </a:pPr>
            <a:r>
              <a:t/>
            </a:r>
            <a:endParaRPr/>
          </a:p>
          <a:p>
            <a:pPr indent="0" lvl="0" marL="0" rtl="0" algn="l">
              <a:lnSpc>
                <a:spcPct val="90000"/>
              </a:lnSpc>
              <a:spcBef>
                <a:spcPts val="1000"/>
              </a:spcBef>
              <a:spcAft>
                <a:spcPts val="0"/>
              </a:spcAft>
              <a:buClr>
                <a:schemeClr val="dk1"/>
              </a:buClr>
              <a:buSzPts val="2800"/>
              <a:buNone/>
            </a:pPr>
            <a:r>
              <a:rPr lang="es-AR"/>
              <a:t>Cursos dados de baja cuentan contra el requisito de terminación de cursos. </a:t>
            </a:r>
            <a:endParaRPr/>
          </a:p>
          <a:p>
            <a:pPr indent="-50800" lvl="0" marL="228600" rtl="0" algn="l">
              <a:lnSpc>
                <a:spcPct val="90000"/>
              </a:lnSpc>
              <a:spcBef>
                <a:spcPts val="1000"/>
              </a:spcBef>
              <a:spcAft>
                <a:spcPts val="0"/>
              </a:spcAft>
              <a:buClr>
                <a:schemeClr val="dk1"/>
              </a:buClr>
              <a:buSzPts val="2800"/>
              <a:buNone/>
            </a:pPr>
            <a:r>
              <a:t/>
            </a:r>
            <a:endParaRPr/>
          </a:p>
          <a:p>
            <a:pPr indent="0" lvl="0" marL="0" rtl="0" algn="ctr">
              <a:lnSpc>
                <a:spcPct val="90000"/>
              </a:lnSpc>
              <a:spcBef>
                <a:spcPts val="1000"/>
              </a:spcBef>
              <a:spcAft>
                <a:spcPts val="0"/>
              </a:spcAft>
              <a:buClr>
                <a:schemeClr val="dk1"/>
              </a:buClr>
              <a:buSzPts val="4400"/>
              <a:buNone/>
            </a:pPr>
            <a:r>
              <a:rPr b="1" lang="es-AR" sz="4400"/>
              <a:t>¡No se salgan de las clases! </a:t>
            </a:r>
            <a:endParaRPr b="1" sz="44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0" name="Shape 250"/>
        <p:cNvGrpSpPr/>
        <p:nvPr/>
      </p:nvGrpSpPr>
      <p:grpSpPr>
        <a:xfrm>
          <a:off x="0" y="0"/>
          <a:ext cx="0" cy="0"/>
          <a:chOff x="0" y="0"/>
          <a:chExt cx="0" cy="0"/>
        </a:xfrm>
      </p:grpSpPr>
      <p:sp>
        <p:nvSpPr>
          <p:cNvPr id="251" name="Google Shape;251;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4400"/>
              <a:buFont typeface="Calibri"/>
              <a:buNone/>
            </a:pPr>
            <a:r>
              <a:rPr b="1" lang="es-AR"/>
              <a:t>SAP – Duración de Tiempo   </a:t>
            </a:r>
            <a:endParaRPr b="1"/>
          </a:p>
        </p:txBody>
      </p:sp>
      <p:sp>
        <p:nvSpPr>
          <p:cNvPr id="252" name="Google Shape;252;p1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228600" lvl="0" marL="228600" rtl="0" algn="l">
              <a:lnSpc>
                <a:spcPct val="80000"/>
              </a:lnSpc>
              <a:spcBef>
                <a:spcPts val="0"/>
              </a:spcBef>
              <a:spcAft>
                <a:spcPts val="0"/>
              </a:spcAft>
              <a:buClr>
                <a:schemeClr val="dk1"/>
              </a:buClr>
              <a:buSzPts val="2800"/>
              <a:buChar char="•"/>
            </a:pPr>
            <a:r>
              <a:rPr lang="es-AR"/>
              <a:t>Los estudiantes deben finalizar su programa de estudios a un </a:t>
            </a:r>
            <a:r>
              <a:rPr lang="es-AR" u="sng"/>
              <a:t>plazo razonable. </a:t>
            </a:r>
            <a:endParaRPr/>
          </a:p>
          <a:p>
            <a:pPr indent="-50800" lvl="0" marL="228600" rtl="0" algn="l">
              <a:lnSpc>
                <a:spcPct val="80000"/>
              </a:lnSpc>
              <a:spcBef>
                <a:spcPts val="1000"/>
              </a:spcBef>
              <a:spcAft>
                <a:spcPts val="0"/>
              </a:spcAft>
              <a:buClr>
                <a:schemeClr val="dk1"/>
              </a:buClr>
              <a:buSzPts val="2800"/>
              <a:buNone/>
            </a:pPr>
            <a:r>
              <a:t/>
            </a:r>
            <a:endParaRPr/>
          </a:p>
          <a:p>
            <a:pPr indent="-228600" lvl="0" marL="228600" rtl="0" algn="l">
              <a:lnSpc>
                <a:spcPct val="80000"/>
              </a:lnSpc>
              <a:spcBef>
                <a:spcPts val="1000"/>
              </a:spcBef>
              <a:spcAft>
                <a:spcPts val="0"/>
              </a:spcAft>
              <a:buClr>
                <a:schemeClr val="dk1"/>
              </a:buClr>
              <a:buSzPts val="2800"/>
              <a:buChar char="•"/>
            </a:pPr>
            <a:r>
              <a:rPr lang="es-AR"/>
              <a:t>Un plazo razonable es actualmente definido como el </a:t>
            </a:r>
            <a:r>
              <a:rPr lang="es-AR" u="sng"/>
              <a:t>150% de la duración publicada del programa académico.  </a:t>
            </a:r>
            <a:endParaRPr/>
          </a:p>
          <a:p>
            <a:pPr indent="0" lvl="0" marL="0" rtl="0" algn="l">
              <a:lnSpc>
                <a:spcPct val="80000"/>
              </a:lnSpc>
              <a:spcBef>
                <a:spcPts val="1000"/>
              </a:spcBef>
              <a:spcAft>
                <a:spcPts val="0"/>
              </a:spcAft>
              <a:buClr>
                <a:schemeClr val="dk1"/>
              </a:buClr>
              <a:buSzPts val="2800"/>
              <a:buNone/>
            </a:pPr>
            <a:r>
              <a:t/>
            </a:r>
            <a:endParaRPr/>
          </a:p>
          <a:p>
            <a:pPr indent="-228600" lvl="0" marL="228600" rtl="0" algn="l">
              <a:lnSpc>
                <a:spcPct val="80000"/>
              </a:lnSpc>
              <a:spcBef>
                <a:spcPts val="1000"/>
              </a:spcBef>
              <a:spcAft>
                <a:spcPts val="0"/>
              </a:spcAft>
              <a:buClr>
                <a:schemeClr val="dk1"/>
              </a:buClr>
              <a:buSzPts val="2800"/>
              <a:buChar char="•"/>
            </a:pPr>
            <a:r>
              <a:rPr lang="es-AR"/>
              <a:t>La duración publicada del programa académico es el número de horas universitarias en total necesarias para el título. Para la mayoría de las licenciaturas el número de horas requeridas son 120. El 150% de 120 es </a:t>
            </a:r>
            <a:r>
              <a:rPr b="1" lang="es-AR" sz="3800"/>
              <a:t>180 horas universitarias. </a:t>
            </a:r>
            <a:endParaRPr b="1" sz="380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6" name="Shape 256"/>
        <p:cNvGrpSpPr/>
        <p:nvPr/>
      </p:nvGrpSpPr>
      <p:grpSpPr>
        <a:xfrm>
          <a:off x="0" y="0"/>
          <a:ext cx="0" cy="0"/>
          <a:chOff x="0" y="0"/>
          <a:chExt cx="0" cy="0"/>
        </a:xfrm>
      </p:grpSpPr>
      <p:sp>
        <p:nvSpPr>
          <p:cNvPr id="257" name="Google Shape;257;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4400"/>
              <a:buFont typeface="Calibri"/>
              <a:buNone/>
            </a:pPr>
            <a:r>
              <a:rPr b="1" lang="es-AR"/>
              <a:t>Mantener Progreso Académico Satisfactorio (SAP)</a:t>
            </a:r>
            <a:endParaRPr b="1"/>
          </a:p>
        </p:txBody>
      </p:sp>
      <p:sp>
        <p:nvSpPr>
          <p:cNvPr id="258" name="Google Shape;258;p16"/>
          <p:cNvSpPr txBox="1"/>
          <p:nvPr>
            <p:ph idx="1" type="body"/>
          </p:nvPr>
        </p:nvSpPr>
        <p:spPr>
          <a:xfrm>
            <a:off x="838199" y="1825625"/>
            <a:ext cx="10905781" cy="4351338"/>
          </a:xfrm>
          <a:prstGeom prst="rect">
            <a:avLst/>
          </a:prstGeom>
          <a:noFill/>
          <a:ln>
            <a:noFill/>
          </a:ln>
        </p:spPr>
        <p:txBody>
          <a:bodyPr anchorCtr="0" anchor="t" bIns="45700" lIns="91425" spcFirstLastPara="1" rIns="91425" wrap="square" tIns="45700">
            <a:noAutofit/>
          </a:bodyPr>
          <a:lstStyle/>
          <a:p>
            <a:pPr indent="0" lvl="0" marL="0" rtl="0" algn="l">
              <a:lnSpc>
                <a:spcPct val="80000"/>
              </a:lnSpc>
              <a:spcBef>
                <a:spcPts val="0"/>
              </a:spcBef>
              <a:spcAft>
                <a:spcPts val="0"/>
              </a:spcAft>
              <a:buClr>
                <a:schemeClr val="dk1"/>
              </a:buClr>
              <a:buSzPts val="3600"/>
              <a:buNone/>
            </a:pPr>
            <a:r>
              <a:rPr lang="es-AR" sz="3600"/>
              <a:t>Los estudiantes de CRCA que:</a:t>
            </a:r>
            <a:endParaRPr/>
          </a:p>
          <a:p>
            <a:pPr indent="0" lvl="0" marL="0" rtl="0" algn="l">
              <a:lnSpc>
                <a:spcPct val="80000"/>
              </a:lnSpc>
              <a:spcBef>
                <a:spcPts val="1000"/>
              </a:spcBef>
              <a:spcAft>
                <a:spcPts val="0"/>
              </a:spcAft>
              <a:buClr>
                <a:schemeClr val="dk1"/>
              </a:buClr>
              <a:buSzPts val="2800"/>
              <a:buNone/>
            </a:pPr>
            <a:r>
              <a:t/>
            </a:r>
            <a:endParaRPr/>
          </a:p>
          <a:p>
            <a:pPr indent="0" lvl="0" marL="0" rtl="0" algn="l">
              <a:lnSpc>
                <a:spcPct val="80000"/>
              </a:lnSpc>
              <a:spcBef>
                <a:spcPts val="1000"/>
              </a:spcBef>
              <a:spcAft>
                <a:spcPts val="0"/>
              </a:spcAft>
              <a:buNone/>
            </a:pPr>
            <a:r>
              <a:rPr lang="es-AR" sz="4800"/>
              <a:t>1. Mantienen buenas calificaciones (promedio de B) </a:t>
            </a:r>
            <a:endParaRPr sz="4800"/>
          </a:p>
          <a:p>
            <a:pPr indent="0" lvl="0" marL="0" rtl="0" algn="l">
              <a:lnSpc>
                <a:spcPct val="80000"/>
              </a:lnSpc>
              <a:spcBef>
                <a:spcPts val="1000"/>
              </a:spcBef>
              <a:spcAft>
                <a:spcPts val="0"/>
              </a:spcAft>
              <a:buNone/>
            </a:pPr>
            <a:r>
              <a:rPr lang="es-AR" sz="4800"/>
              <a:t>2. No se dan de baja en los cursos</a:t>
            </a:r>
            <a:endParaRPr sz="4800"/>
          </a:p>
          <a:p>
            <a:pPr indent="0" lvl="0" marL="0" rtl="0" algn="l">
              <a:lnSpc>
                <a:spcPct val="80000"/>
              </a:lnSpc>
              <a:spcBef>
                <a:spcPts val="1000"/>
              </a:spcBef>
              <a:spcAft>
                <a:spcPts val="0"/>
              </a:spcAft>
              <a:buNone/>
            </a:pPr>
            <a:r>
              <a:rPr lang="es-AR" sz="4800"/>
              <a:t>3. Toman los cursos que les aconseja el consejero</a:t>
            </a:r>
            <a:endParaRPr sz="48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2" name="Shape 262"/>
        <p:cNvGrpSpPr/>
        <p:nvPr/>
      </p:nvGrpSpPr>
      <p:grpSpPr>
        <a:xfrm>
          <a:off x="0" y="0"/>
          <a:ext cx="0" cy="0"/>
          <a:chOff x="0" y="0"/>
          <a:chExt cx="0" cy="0"/>
        </a:xfrm>
      </p:grpSpPr>
      <p:sp>
        <p:nvSpPr>
          <p:cNvPr id="263" name="Google Shape;263;p17"/>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1100"/>
              <a:buFont typeface="Arial"/>
              <a:buNone/>
            </a:pPr>
            <a:r>
              <a:rPr lang="es-AR" sz="4500"/>
              <a:t>Consecuencias de no mantener el SAP</a:t>
            </a:r>
            <a:endParaRPr sz="4500"/>
          </a:p>
          <a:p>
            <a:pPr indent="0" lvl="0" marL="0" rtl="0" algn="l">
              <a:lnSpc>
                <a:spcPct val="90000"/>
              </a:lnSpc>
              <a:spcBef>
                <a:spcPts val="0"/>
              </a:spcBef>
              <a:spcAft>
                <a:spcPts val="0"/>
              </a:spcAft>
              <a:buSzPts val="1800"/>
              <a:buNone/>
            </a:pPr>
            <a:r>
              <a:t/>
            </a:r>
            <a:endParaRPr/>
          </a:p>
        </p:txBody>
      </p:sp>
      <p:sp>
        <p:nvSpPr>
          <p:cNvPr id="264" name="Google Shape;264;p17"/>
          <p:cNvSpPr txBox="1"/>
          <p:nvPr>
            <p:ph idx="1" type="body"/>
          </p:nvPr>
        </p:nvSpPr>
        <p:spPr>
          <a:xfrm>
            <a:off x="838200" y="1825625"/>
            <a:ext cx="10925100" cy="43512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1000"/>
              </a:spcBef>
              <a:spcAft>
                <a:spcPts val="0"/>
              </a:spcAft>
              <a:buClr>
                <a:schemeClr val="dk1"/>
              </a:buClr>
              <a:buSzPts val="1100"/>
              <a:buFont typeface="Arial"/>
              <a:buNone/>
            </a:pPr>
            <a:r>
              <a:rPr lang="es-AR" sz="4100"/>
              <a:t>Los estudiantes del grado 11 que no tengan un 2.0 de promedio de calificaciones y no mantengan el 67% de completación en sus cursos empezando el grado 12, </a:t>
            </a:r>
            <a:r>
              <a:rPr lang="es-AR" sz="4100"/>
              <a:t>tendrán</a:t>
            </a:r>
            <a:r>
              <a:rPr lang="es-AR" sz="4100"/>
              <a:t> que darse de baja de CRCA y matricularse en BHS o CCHS.</a:t>
            </a:r>
            <a:endParaRPr sz="4100"/>
          </a:p>
          <a:p>
            <a:pPr indent="0" lvl="0" marL="0" rtl="0" algn="l">
              <a:lnSpc>
                <a:spcPct val="90000"/>
              </a:lnSpc>
              <a:spcBef>
                <a:spcPts val="1000"/>
              </a:spcBef>
              <a:spcAft>
                <a:spcPts val="0"/>
              </a:spcAft>
              <a:buSzPts val="1800"/>
              <a:buNone/>
            </a:pPr>
            <a:r>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8" name="Shape 268"/>
        <p:cNvGrpSpPr/>
        <p:nvPr/>
      </p:nvGrpSpPr>
      <p:grpSpPr>
        <a:xfrm>
          <a:off x="0" y="0"/>
          <a:ext cx="0" cy="0"/>
          <a:chOff x="0" y="0"/>
          <a:chExt cx="0" cy="0"/>
        </a:xfrm>
      </p:grpSpPr>
      <p:sp>
        <p:nvSpPr>
          <p:cNvPr id="269" name="Google Shape;269;p18"/>
          <p:cNvSpPr txBox="1"/>
          <p:nvPr>
            <p:ph type="title"/>
          </p:nvPr>
        </p:nvSpPr>
        <p:spPr>
          <a:xfrm>
            <a:off x="375492" y="221907"/>
            <a:ext cx="10515600" cy="912832"/>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4400"/>
              <a:buFont typeface="Calibri"/>
              <a:buNone/>
            </a:pPr>
            <a:r>
              <a:rPr b="1" lang="es-AR"/>
              <a:t> La repetición de cursos</a:t>
            </a:r>
            <a:endParaRPr b="1"/>
          </a:p>
        </p:txBody>
      </p:sp>
      <p:sp>
        <p:nvSpPr>
          <p:cNvPr id="270" name="Google Shape;270;p18"/>
          <p:cNvSpPr txBox="1"/>
          <p:nvPr>
            <p:ph idx="1" type="body"/>
          </p:nvPr>
        </p:nvSpPr>
        <p:spPr>
          <a:xfrm>
            <a:off x="375492" y="1429017"/>
            <a:ext cx="10515600" cy="4883647"/>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chemeClr val="dk1"/>
              </a:buClr>
              <a:buSzPts val="2800"/>
              <a:buChar char="•"/>
            </a:pPr>
            <a:r>
              <a:rPr lang="es-AR"/>
              <a:t>El precio de los cursos/libros que se repitan debido a que el estudiante se </a:t>
            </a:r>
            <a:r>
              <a:rPr b="1" lang="es-AR" u="sng"/>
              <a:t>dio de baja, reprobó, u obtuvo una D </a:t>
            </a:r>
            <a:r>
              <a:rPr lang="es-AR"/>
              <a:t>en el curso el semestre previo o año previo, será pagado por el estudiante y su familia. La colegiatura actual que ACC le cobra a los estudiantes de CRCA es </a:t>
            </a:r>
            <a:r>
              <a:rPr b="1" lang="es-AR" u="sng"/>
              <a:t>$150 por curso</a:t>
            </a:r>
            <a:r>
              <a:rPr lang="es-AR"/>
              <a:t>. </a:t>
            </a:r>
            <a:endParaRPr/>
          </a:p>
          <a:p>
            <a:pPr indent="-50800" lvl="0" marL="228600" rtl="0" algn="l">
              <a:lnSpc>
                <a:spcPct val="90000"/>
              </a:lnSpc>
              <a:spcBef>
                <a:spcPts val="1000"/>
              </a:spcBef>
              <a:spcAft>
                <a:spcPts val="0"/>
              </a:spcAft>
              <a:buClr>
                <a:schemeClr val="dk1"/>
              </a:buClr>
              <a:buSzPts val="2800"/>
              <a:buNone/>
            </a:pPr>
            <a:r>
              <a:t/>
            </a:r>
            <a:endParaRPr/>
          </a:p>
          <a:p>
            <a:pPr indent="-228600" lvl="0" marL="228600" rtl="0" algn="l">
              <a:lnSpc>
                <a:spcPct val="90000"/>
              </a:lnSpc>
              <a:spcBef>
                <a:spcPts val="1000"/>
              </a:spcBef>
              <a:spcAft>
                <a:spcPts val="0"/>
              </a:spcAft>
              <a:buClr>
                <a:schemeClr val="dk1"/>
              </a:buClr>
              <a:buSzPts val="2800"/>
              <a:buChar char="•"/>
            </a:pPr>
            <a:r>
              <a:rPr lang="es-AR"/>
              <a:t>Pagos para la repetición de cursos, incluyendo los del verano, serán hechos a nombre de CRCA y se vencen el último día de baja. </a:t>
            </a:r>
            <a:endParaRPr/>
          </a:p>
          <a:p>
            <a:pPr indent="0" lvl="0" marL="0" rtl="0" algn="l">
              <a:lnSpc>
                <a:spcPct val="90000"/>
              </a:lnSpc>
              <a:spcBef>
                <a:spcPts val="1000"/>
              </a:spcBef>
              <a:spcAft>
                <a:spcPts val="0"/>
              </a:spcAft>
              <a:buClr>
                <a:schemeClr val="dk1"/>
              </a:buClr>
              <a:buSzPts val="2800"/>
              <a:buNone/>
            </a:pPr>
            <a:r>
              <a:t/>
            </a:r>
            <a:endParaRPr/>
          </a:p>
          <a:p>
            <a:pPr indent="-228600" lvl="0" marL="228600" rtl="0" algn="l">
              <a:lnSpc>
                <a:spcPct val="90000"/>
              </a:lnSpc>
              <a:spcBef>
                <a:spcPts val="1000"/>
              </a:spcBef>
              <a:spcAft>
                <a:spcPts val="0"/>
              </a:spcAft>
              <a:buClr>
                <a:schemeClr val="dk1"/>
              </a:buClr>
              <a:buSzPts val="2800"/>
              <a:buChar char="•"/>
            </a:pPr>
            <a:r>
              <a:rPr lang="es-AR"/>
              <a:t>Esta política también aplica para las clases que se toman para mejorar la calificación.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2"/>
          <p:cNvSpPr txBox="1"/>
          <p:nvPr>
            <p:ph type="title"/>
          </p:nvPr>
        </p:nvSpPr>
        <p:spPr>
          <a:xfrm>
            <a:off x="838200" y="365126"/>
            <a:ext cx="10515599" cy="1012913"/>
          </a:xfrm>
          <a:prstGeom prst="rect">
            <a:avLst/>
          </a:prstGeom>
          <a:noFill/>
          <a:ln cap="flat" cmpd="sng" w="12700">
            <a:solidFill>
              <a:schemeClr val="dk1"/>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1500"/>
              <a:buFont typeface="Calibri"/>
              <a:buNone/>
            </a:pPr>
            <a:r>
              <a:rPr b="1" i="0" lang="es-AR" sz="5400" u="none" cap="none" strike="noStrike">
                <a:solidFill>
                  <a:schemeClr val="dk1"/>
                </a:solidFill>
                <a:latin typeface="Arial"/>
                <a:ea typeface="Arial"/>
                <a:cs typeface="Arial"/>
                <a:sym typeface="Arial"/>
              </a:rPr>
              <a:t>Agenda</a:t>
            </a:r>
            <a:endParaRPr sz="3800"/>
          </a:p>
        </p:txBody>
      </p:sp>
      <p:sp>
        <p:nvSpPr>
          <p:cNvPr id="166" name="Google Shape;166;p2"/>
          <p:cNvSpPr txBox="1"/>
          <p:nvPr>
            <p:ph idx="1" type="body"/>
          </p:nvPr>
        </p:nvSpPr>
        <p:spPr>
          <a:xfrm>
            <a:off x="838200" y="1571223"/>
            <a:ext cx="10515599" cy="4605739"/>
          </a:xfrm>
          <a:prstGeom prst="rect">
            <a:avLst/>
          </a:prstGeom>
          <a:no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215900" lvl="0" marL="228600" rtl="0" algn="l">
              <a:lnSpc>
                <a:spcPct val="90000"/>
              </a:lnSpc>
              <a:spcBef>
                <a:spcPts val="0"/>
              </a:spcBef>
              <a:spcAft>
                <a:spcPts val="0"/>
              </a:spcAft>
              <a:buSzPts val="3300"/>
              <a:buChar char="•"/>
            </a:pPr>
            <a:r>
              <a:rPr lang="es-AR" sz="3300">
                <a:latin typeface="Arial"/>
                <a:ea typeface="Arial"/>
                <a:cs typeface="Arial"/>
                <a:sym typeface="Arial"/>
              </a:rPr>
              <a:t>Bienvenida y presentaciones</a:t>
            </a:r>
            <a:endParaRPr sz="3300">
              <a:latin typeface="Arial"/>
              <a:ea typeface="Arial"/>
              <a:cs typeface="Arial"/>
              <a:sym typeface="Arial"/>
            </a:endParaRPr>
          </a:p>
          <a:p>
            <a:pPr indent="-215900" lvl="0" marL="228600" marR="0" rtl="0" algn="l">
              <a:lnSpc>
                <a:spcPct val="90000"/>
              </a:lnSpc>
              <a:spcBef>
                <a:spcPts val="0"/>
              </a:spcBef>
              <a:spcAft>
                <a:spcPts val="0"/>
              </a:spcAft>
              <a:buClr>
                <a:schemeClr val="dk1"/>
              </a:buClr>
              <a:buSzPts val="3300"/>
              <a:buChar char="•"/>
            </a:pPr>
            <a:r>
              <a:rPr i="0" lang="es-AR" sz="3300" u="none" cap="none" strike="noStrike">
                <a:solidFill>
                  <a:schemeClr val="dk1"/>
                </a:solidFill>
                <a:latin typeface="Arial"/>
                <a:ea typeface="Arial"/>
                <a:cs typeface="Arial"/>
                <a:sym typeface="Arial"/>
              </a:rPr>
              <a:t>Asistencia</a:t>
            </a:r>
            <a:endParaRPr i="0" sz="3300" u="none" cap="none" strike="noStrike">
              <a:solidFill>
                <a:schemeClr val="dk1"/>
              </a:solidFill>
              <a:latin typeface="Arial"/>
              <a:ea typeface="Arial"/>
              <a:cs typeface="Arial"/>
              <a:sym typeface="Arial"/>
            </a:endParaRPr>
          </a:p>
          <a:p>
            <a:pPr indent="-215900" lvl="0" marL="228600" rtl="0" algn="l">
              <a:lnSpc>
                <a:spcPct val="90000"/>
              </a:lnSpc>
              <a:spcBef>
                <a:spcPts val="1000"/>
              </a:spcBef>
              <a:spcAft>
                <a:spcPts val="0"/>
              </a:spcAft>
              <a:buSzPts val="3300"/>
              <a:buChar char="•"/>
            </a:pPr>
            <a:r>
              <a:rPr lang="es-AR" sz="3300">
                <a:latin typeface="Arial"/>
                <a:ea typeface="Arial"/>
                <a:cs typeface="Arial"/>
                <a:sym typeface="Arial"/>
              </a:rPr>
              <a:t>Seguridad escolar</a:t>
            </a:r>
            <a:endParaRPr sz="3300">
              <a:latin typeface="Arial"/>
              <a:ea typeface="Arial"/>
              <a:cs typeface="Arial"/>
              <a:sym typeface="Arial"/>
            </a:endParaRPr>
          </a:p>
          <a:p>
            <a:pPr indent="-215900" lvl="0" marL="228600" rtl="0" algn="l">
              <a:lnSpc>
                <a:spcPct val="90000"/>
              </a:lnSpc>
              <a:spcBef>
                <a:spcPts val="1000"/>
              </a:spcBef>
              <a:spcAft>
                <a:spcPts val="0"/>
              </a:spcAft>
              <a:buSzPts val="3300"/>
              <a:buChar char="•"/>
            </a:pPr>
            <a:r>
              <a:rPr lang="es-AR" sz="3300">
                <a:latin typeface="Arial"/>
                <a:ea typeface="Arial"/>
                <a:cs typeface="Arial"/>
                <a:sym typeface="Arial"/>
              </a:rPr>
              <a:t>Formulario para el almuerzo</a:t>
            </a:r>
            <a:endParaRPr sz="4500">
              <a:latin typeface="Arial"/>
              <a:ea typeface="Arial"/>
              <a:cs typeface="Arial"/>
              <a:sym typeface="Arial"/>
            </a:endParaRPr>
          </a:p>
          <a:p>
            <a:pPr indent="-215900" lvl="0" marL="228600" rtl="0" algn="l">
              <a:lnSpc>
                <a:spcPct val="90000"/>
              </a:lnSpc>
              <a:spcBef>
                <a:spcPts val="1000"/>
              </a:spcBef>
              <a:spcAft>
                <a:spcPts val="0"/>
              </a:spcAft>
              <a:buClr>
                <a:schemeClr val="dk1"/>
              </a:buClr>
              <a:buSzPts val="3300"/>
              <a:buFont typeface="Arial"/>
              <a:buChar char="•"/>
            </a:pPr>
            <a:r>
              <a:rPr i="0" lang="es-AR" sz="3300" u="none" cap="none" strike="noStrike">
                <a:solidFill>
                  <a:schemeClr val="dk1"/>
                </a:solidFill>
                <a:latin typeface="Arial"/>
                <a:ea typeface="Arial"/>
                <a:cs typeface="Arial"/>
                <a:sym typeface="Arial"/>
              </a:rPr>
              <a:t>SAP - </a:t>
            </a:r>
            <a:r>
              <a:rPr lang="es-AR" sz="3300">
                <a:latin typeface="Arial"/>
                <a:ea typeface="Arial"/>
                <a:cs typeface="Arial"/>
                <a:sym typeface="Arial"/>
              </a:rPr>
              <a:t>Progreso Académico Satisfactorio</a:t>
            </a:r>
            <a:endParaRPr i="0" sz="3300" u="none" cap="none" strike="noStrike">
              <a:solidFill>
                <a:schemeClr val="dk1"/>
              </a:solidFill>
              <a:latin typeface="Arial"/>
              <a:ea typeface="Arial"/>
              <a:cs typeface="Arial"/>
              <a:sym typeface="Arial"/>
            </a:endParaRPr>
          </a:p>
          <a:p>
            <a:pPr indent="-215900" lvl="0" marL="228600" marR="0" rtl="0" algn="l">
              <a:lnSpc>
                <a:spcPct val="90000"/>
              </a:lnSpc>
              <a:spcBef>
                <a:spcPts val="1000"/>
              </a:spcBef>
              <a:spcAft>
                <a:spcPts val="0"/>
              </a:spcAft>
              <a:buClr>
                <a:schemeClr val="dk1"/>
              </a:buClr>
              <a:buSzPts val="3300"/>
              <a:buFont typeface="Arial"/>
              <a:buChar char="•"/>
            </a:pPr>
            <a:r>
              <a:rPr i="0" lang="es-AR" sz="3300" u="none" cap="none" strike="noStrike">
                <a:solidFill>
                  <a:schemeClr val="dk1"/>
                </a:solidFill>
                <a:latin typeface="Arial"/>
                <a:ea typeface="Arial"/>
                <a:cs typeface="Arial"/>
                <a:sym typeface="Arial"/>
              </a:rPr>
              <a:t>Tutoriales</a:t>
            </a:r>
            <a:endParaRPr i="0" sz="3300" u="none" cap="none" strike="noStrike">
              <a:solidFill>
                <a:schemeClr val="dk1"/>
              </a:solidFill>
              <a:latin typeface="Arial"/>
              <a:ea typeface="Arial"/>
              <a:cs typeface="Arial"/>
              <a:sym typeface="Arial"/>
            </a:endParaRPr>
          </a:p>
          <a:p>
            <a:pPr indent="-215900" lvl="0" marL="228600" rtl="0" algn="l">
              <a:lnSpc>
                <a:spcPct val="90000"/>
              </a:lnSpc>
              <a:spcBef>
                <a:spcPts val="1000"/>
              </a:spcBef>
              <a:spcAft>
                <a:spcPts val="0"/>
              </a:spcAft>
              <a:buClr>
                <a:schemeClr val="dk1"/>
              </a:buClr>
              <a:buSzPts val="3300"/>
              <a:buFont typeface="Arial"/>
              <a:buChar char="•"/>
            </a:pPr>
            <a:r>
              <a:rPr lang="es-AR" sz="3300">
                <a:latin typeface="Arial"/>
                <a:ea typeface="Arial"/>
                <a:cs typeface="Arial"/>
                <a:sym typeface="Arial"/>
              </a:rPr>
              <a:t>Transición al último año y después </a:t>
            </a:r>
            <a:endParaRPr sz="3300">
              <a:latin typeface="Arial"/>
              <a:ea typeface="Arial"/>
              <a:cs typeface="Arial"/>
              <a:sym typeface="Arial"/>
            </a:endParaRPr>
          </a:p>
          <a:p>
            <a:pPr indent="-215900" lvl="0" marL="228600" rtl="0" algn="l">
              <a:lnSpc>
                <a:spcPct val="90000"/>
              </a:lnSpc>
              <a:spcBef>
                <a:spcPts val="1000"/>
              </a:spcBef>
              <a:spcAft>
                <a:spcPts val="0"/>
              </a:spcAft>
              <a:buClr>
                <a:schemeClr val="dk1"/>
              </a:buClr>
              <a:buSzPts val="3300"/>
              <a:buFont typeface="Arial"/>
              <a:buChar char="•"/>
            </a:pPr>
            <a:r>
              <a:rPr i="0" lang="es-AR" sz="3300" u="none" cap="none" strike="noStrike">
                <a:solidFill>
                  <a:schemeClr val="dk1"/>
                </a:solidFill>
                <a:latin typeface="Arial"/>
                <a:ea typeface="Arial"/>
                <a:cs typeface="Arial"/>
                <a:sym typeface="Arial"/>
              </a:rPr>
              <a:t>Preguntas y </a:t>
            </a:r>
            <a:r>
              <a:rPr lang="es-AR" sz="3300">
                <a:solidFill>
                  <a:schemeClr val="dk1"/>
                </a:solidFill>
                <a:latin typeface="Arial"/>
                <a:ea typeface="Arial"/>
                <a:cs typeface="Arial"/>
                <a:sym typeface="Arial"/>
              </a:rPr>
              <a:t>r</a:t>
            </a:r>
            <a:r>
              <a:rPr i="0" lang="es-AR" sz="3300" u="none" cap="none" strike="noStrike">
                <a:solidFill>
                  <a:schemeClr val="dk1"/>
                </a:solidFill>
                <a:latin typeface="Arial"/>
                <a:ea typeface="Arial"/>
                <a:cs typeface="Arial"/>
                <a:sym typeface="Arial"/>
              </a:rPr>
              <a:t>espuestas</a:t>
            </a:r>
            <a:endParaRPr i="0" sz="3300" u="none" cap="none" strike="noStrike">
              <a:solidFill>
                <a:schemeClr val="dk1"/>
              </a:solidFill>
              <a:latin typeface="Arial"/>
              <a:ea typeface="Arial"/>
              <a:cs typeface="Arial"/>
              <a:sym typeface="Arial"/>
            </a:endParaRPr>
          </a:p>
          <a:p>
            <a:pPr indent="0" lvl="0" marL="0" marR="0" rtl="0" algn="l">
              <a:lnSpc>
                <a:spcPct val="90000"/>
              </a:lnSpc>
              <a:spcBef>
                <a:spcPts val="1000"/>
              </a:spcBef>
              <a:spcAft>
                <a:spcPts val="0"/>
              </a:spcAft>
              <a:buClr>
                <a:schemeClr val="dk1"/>
              </a:buClr>
              <a:buSzPts val="2800"/>
              <a:buNone/>
            </a:pPr>
            <a:r>
              <a:t/>
            </a:r>
            <a:endParaRPr i="0" sz="2600" u="none" cap="none" strike="noStrike">
              <a:solidFill>
                <a:schemeClr val="dk1"/>
              </a:solidFill>
              <a:latin typeface="Arial"/>
              <a:ea typeface="Arial"/>
              <a:cs typeface="Arial"/>
              <a:sym typeface="Arial"/>
            </a:endParaRPr>
          </a:p>
          <a:p>
            <a:pPr indent="-50800" lvl="0" marL="228600" marR="0" rtl="0" algn="l">
              <a:lnSpc>
                <a:spcPct val="90000"/>
              </a:lnSpc>
              <a:spcBef>
                <a:spcPts val="0"/>
              </a:spcBef>
              <a:spcAft>
                <a:spcPts val="0"/>
              </a:spcAft>
              <a:buClr>
                <a:schemeClr val="dk1"/>
              </a:buClr>
              <a:buSzPts val="2800"/>
              <a:buFont typeface="Arial"/>
              <a:buNone/>
            </a:pPr>
            <a:r>
              <a:t/>
            </a:r>
            <a:endParaRPr i="0" sz="2600" u="none" cap="none" strike="noStrike">
              <a:solidFill>
                <a:schemeClr val="dk1"/>
              </a:solidFill>
              <a:latin typeface="Arial"/>
              <a:ea typeface="Arial"/>
              <a:cs typeface="Arial"/>
              <a:sym typeface="Arial"/>
            </a:endParaRPr>
          </a:p>
          <a:p>
            <a:pPr indent="0" lvl="0" marL="0" marR="0" rtl="0" algn="l">
              <a:lnSpc>
                <a:spcPct val="90000"/>
              </a:lnSpc>
              <a:spcBef>
                <a:spcPts val="1000"/>
              </a:spcBef>
              <a:spcAft>
                <a:spcPts val="0"/>
              </a:spcAft>
              <a:buClr>
                <a:schemeClr val="dk1"/>
              </a:buClr>
              <a:buSzPts val="700"/>
              <a:buFont typeface="Arial"/>
              <a:buNone/>
            </a:pPr>
            <a:r>
              <a:t/>
            </a:r>
            <a:endParaRPr b="1" i="0" sz="2600" u="none" cap="none" strike="noStrike">
              <a:solidFill>
                <a:schemeClr val="dk1"/>
              </a:solidFill>
              <a:latin typeface="BatangChe"/>
              <a:ea typeface="BatangChe"/>
              <a:cs typeface="BatangChe"/>
              <a:sym typeface="BatangChe"/>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4" name="Shape 274"/>
        <p:cNvGrpSpPr/>
        <p:nvPr/>
      </p:nvGrpSpPr>
      <p:grpSpPr>
        <a:xfrm>
          <a:off x="0" y="0"/>
          <a:ext cx="0" cy="0"/>
          <a:chOff x="0" y="0"/>
          <a:chExt cx="0" cy="0"/>
        </a:xfrm>
      </p:grpSpPr>
      <p:sp>
        <p:nvSpPr>
          <p:cNvPr id="275" name="Google Shape;275;p19"/>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1100"/>
              <a:buFont typeface="Arial"/>
              <a:buNone/>
            </a:pPr>
            <a:r>
              <a:rPr lang="es-AR"/>
              <a:t>Libros para cursos fuera de ACC en Elgin</a:t>
            </a:r>
            <a:endParaRPr/>
          </a:p>
        </p:txBody>
      </p:sp>
      <p:sp>
        <p:nvSpPr>
          <p:cNvPr id="276" name="Google Shape;276;p19"/>
          <p:cNvSpPr txBox="1"/>
          <p:nvPr>
            <p:ph idx="1" type="body"/>
          </p:nvPr>
        </p:nvSpPr>
        <p:spPr>
          <a:xfrm>
            <a:off x="529850" y="1453000"/>
            <a:ext cx="10824000" cy="4723800"/>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SzPts val="3000"/>
              <a:buChar char="•"/>
            </a:pPr>
            <a:r>
              <a:rPr lang="es-AR" sz="3000"/>
              <a:t>Los estudiantes pueden tomar cursos en </a:t>
            </a:r>
            <a:r>
              <a:rPr lang="es-AR" sz="3000"/>
              <a:t>cualquier</a:t>
            </a:r>
            <a:r>
              <a:rPr lang="es-AR" sz="3000"/>
              <a:t> escuela de ACC</a:t>
            </a:r>
            <a:endParaRPr sz="3000"/>
          </a:p>
          <a:p>
            <a:pPr indent="-191135" lvl="0" marL="228600" rtl="0" algn="l">
              <a:lnSpc>
                <a:spcPct val="90000"/>
              </a:lnSpc>
              <a:spcBef>
                <a:spcPts val="0"/>
              </a:spcBef>
              <a:spcAft>
                <a:spcPts val="0"/>
              </a:spcAft>
              <a:buSzPts val="2000"/>
              <a:buChar char="•"/>
            </a:pPr>
            <a:r>
              <a:rPr lang="es-AR" sz="3000"/>
              <a:t>Si toman cursos fuera de ACC en Elgin, es la responsabilidad de los estudiantes comprar sus libros para esos cursos.</a:t>
            </a:r>
            <a:endParaRPr sz="3000"/>
          </a:p>
          <a:p>
            <a:pPr indent="-191135" lvl="0" marL="228600" rtl="0" algn="l">
              <a:lnSpc>
                <a:spcPct val="90000"/>
              </a:lnSpc>
              <a:spcBef>
                <a:spcPts val="0"/>
              </a:spcBef>
              <a:spcAft>
                <a:spcPts val="0"/>
              </a:spcAft>
              <a:buSzPts val="2000"/>
              <a:buChar char="•"/>
            </a:pPr>
            <a:r>
              <a:rPr lang="es-AR" sz="3000"/>
              <a:t>CRCA solamente comprará libros de cursos tomados en Elgin.</a:t>
            </a:r>
            <a:endParaRPr sz="3000"/>
          </a:p>
          <a:p>
            <a:pPr indent="-191135" lvl="0" marL="228600" rtl="0" algn="l">
              <a:lnSpc>
                <a:spcPct val="90000"/>
              </a:lnSpc>
              <a:spcBef>
                <a:spcPts val="0"/>
              </a:spcBef>
              <a:spcAft>
                <a:spcPts val="0"/>
              </a:spcAft>
              <a:buSzPts val="2000"/>
              <a:buChar char="•"/>
            </a:pPr>
            <a:r>
              <a:rPr lang="es-AR" sz="3000"/>
              <a:t>Si tenemos el libro que el estudiante necesita para su curso fuera de Elgin, nosotros podemos prestarle el libro.</a:t>
            </a:r>
            <a:endParaRPr sz="3000"/>
          </a:p>
          <a:p>
            <a:pPr indent="-191135" lvl="0" marL="228600" rtl="0" algn="l">
              <a:lnSpc>
                <a:spcPct val="90000"/>
              </a:lnSpc>
              <a:spcBef>
                <a:spcPts val="0"/>
              </a:spcBef>
              <a:spcAft>
                <a:spcPts val="0"/>
              </a:spcAft>
              <a:buSzPts val="2000"/>
              <a:buChar char="•"/>
            </a:pPr>
            <a:r>
              <a:rPr lang="es-AR" sz="3000"/>
              <a:t>Los estudiantes que toman cursos en el verano, </a:t>
            </a:r>
            <a:r>
              <a:rPr lang="es-AR" sz="3000"/>
              <a:t>tendrán</a:t>
            </a:r>
            <a:r>
              <a:rPr lang="es-AR" sz="3000"/>
              <a:t> que comprar sus libros.</a:t>
            </a:r>
            <a:endParaRPr sz="3000"/>
          </a:p>
          <a:p>
            <a:pPr indent="-191135" lvl="0" marL="228600" rtl="0" algn="l">
              <a:lnSpc>
                <a:spcPct val="90000"/>
              </a:lnSpc>
              <a:spcBef>
                <a:spcPts val="0"/>
              </a:spcBef>
              <a:spcAft>
                <a:spcPts val="0"/>
              </a:spcAft>
              <a:buSzPts val="2000"/>
              <a:buChar char="•"/>
            </a:pPr>
            <a:r>
              <a:rPr lang="es-AR" sz="3000"/>
              <a:t>CRCA no va a comprar los libros de cursos tomados fuera de ACC en Elgin.  Esta regla empezó en la primavera del 2019</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0" name="Shape 280"/>
        <p:cNvGrpSpPr/>
        <p:nvPr/>
      </p:nvGrpSpPr>
      <p:grpSpPr>
        <a:xfrm>
          <a:off x="0" y="0"/>
          <a:ext cx="0" cy="0"/>
          <a:chOff x="0" y="0"/>
          <a:chExt cx="0" cy="0"/>
        </a:xfrm>
      </p:grpSpPr>
      <p:sp>
        <p:nvSpPr>
          <p:cNvPr id="281" name="Google Shape;281;p20"/>
          <p:cNvSpPr txBox="1"/>
          <p:nvPr>
            <p:ph type="title"/>
          </p:nvPr>
        </p:nvSpPr>
        <p:spPr>
          <a:xfrm>
            <a:off x="838200" y="88135"/>
            <a:ext cx="10515600" cy="1007642"/>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4400"/>
              <a:buFont typeface="Calibri"/>
              <a:buNone/>
            </a:pPr>
            <a:r>
              <a:rPr b="1" lang="es-AR"/>
              <a:t>Exámenes</a:t>
            </a:r>
            <a:endParaRPr b="1"/>
          </a:p>
        </p:txBody>
      </p:sp>
      <p:sp>
        <p:nvSpPr>
          <p:cNvPr id="282" name="Google Shape;282;p20"/>
          <p:cNvSpPr txBox="1"/>
          <p:nvPr>
            <p:ph idx="1" type="body"/>
          </p:nvPr>
        </p:nvSpPr>
        <p:spPr>
          <a:xfrm>
            <a:off x="838200" y="1316517"/>
            <a:ext cx="10515600" cy="5541483"/>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chemeClr val="dk1"/>
              </a:buClr>
              <a:buSzPts val="2800"/>
              <a:buChar char="•"/>
            </a:pPr>
            <a:r>
              <a:rPr lang="es-AR"/>
              <a:t>Este año, su estudiante tomará tres (3) exámenes diferentes y muy importantes. </a:t>
            </a:r>
            <a:endParaRPr/>
          </a:p>
          <a:p>
            <a:pPr indent="-514350" lvl="1" marL="971550" rtl="0" algn="l">
              <a:lnSpc>
                <a:spcPct val="90000"/>
              </a:lnSpc>
              <a:spcBef>
                <a:spcPts val="500"/>
              </a:spcBef>
              <a:spcAft>
                <a:spcPts val="0"/>
              </a:spcAft>
              <a:buClr>
                <a:schemeClr val="dk1"/>
              </a:buClr>
              <a:buSzPts val="2400"/>
              <a:buFont typeface="Calibri"/>
              <a:buAutoNum type="arabicPeriod"/>
            </a:pPr>
            <a:r>
              <a:rPr lang="es-AR"/>
              <a:t>TSIA2 – Programa de Iniciativa de Éxito de Texas (el 17 de noviembre)</a:t>
            </a:r>
            <a:endParaRPr/>
          </a:p>
          <a:p>
            <a:pPr indent="-228600" lvl="2" marL="1143000" rtl="0" algn="l">
              <a:lnSpc>
                <a:spcPct val="90000"/>
              </a:lnSpc>
              <a:spcBef>
                <a:spcPts val="500"/>
              </a:spcBef>
              <a:spcAft>
                <a:spcPts val="0"/>
              </a:spcAft>
              <a:buClr>
                <a:schemeClr val="dk1"/>
              </a:buClr>
              <a:buSzPts val="2000"/>
              <a:buChar char="•"/>
            </a:pPr>
            <a:r>
              <a:rPr lang="es-AR"/>
              <a:t>Matemáticas (si su estudiante no ha pasado el examen) </a:t>
            </a:r>
            <a:endParaRPr/>
          </a:p>
          <a:p>
            <a:pPr indent="-215900" lvl="2" marL="1143000" rtl="0" algn="l">
              <a:lnSpc>
                <a:spcPct val="90000"/>
              </a:lnSpc>
              <a:spcBef>
                <a:spcPts val="500"/>
              </a:spcBef>
              <a:spcAft>
                <a:spcPts val="0"/>
              </a:spcAft>
              <a:buSzPts val="1800"/>
              <a:buChar char="•"/>
            </a:pPr>
            <a:r>
              <a:rPr lang="es-AR"/>
              <a:t>Si no pasan ese dia,habra tutorias</a:t>
            </a:r>
            <a:endParaRPr/>
          </a:p>
          <a:p>
            <a:pPr indent="0" lvl="2" marL="914400" rtl="0" algn="l">
              <a:lnSpc>
                <a:spcPct val="90000"/>
              </a:lnSpc>
              <a:spcBef>
                <a:spcPts val="500"/>
              </a:spcBef>
              <a:spcAft>
                <a:spcPts val="0"/>
              </a:spcAft>
              <a:buClr>
                <a:schemeClr val="dk1"/>
              </a:buClr>
              <a:buSzPts val="2000"/>
              <a:buNone/>
            </a:pPr>
            <a:r>
              <a:t/>
            </a:r>
            <a:endParaRPr/>
          </a:p>
          <a:p>
            <a:pPr indent="-457200" lvl="1" marL="914400" rtl="0" algn="l">
              <a:lnSpc>
                <a:spcPct val="90000"/>
              </a:lnSpc>
              <a:spcBef>
                <a:spcPts val="500"/>
              </a:spcBef>
              <a:spcAft>
                <a:spcPts val="0"/>
              </a:spcAft>
              <a:buClr>
                <a:schemeClr val="dk1"/>
              </a:buClr>
              <a:buSzPts val="2400"/>
              <a:buFont typeface="Calibri"/>
              <a:buAutoNum type="arabicPeriod"/>
            </a:pPr>
            <a:r>
              <a:rPr lang="es-AR"/>
              <a:t>PSAT – Pre SAT para estudiantes del  grado 11 (17 de octubre)</a:t>
            </a:r>
            <a:endParaRPr/>
          </a:p>
          <a:p>
            <a:pPr indent="-228600" lvl="2" marL="1143000" rtl="0" algn="l">
              <a:lnSpc>
                <a:spcPct val="90000"/>
              </a:lnSpc>
              <a:spcBef>
                <a:spcPts val="500"/>
              </a:spcBef>
              <a:spcAft>
                <a:spcPts val="0"/>
              </a:spcAft>
              <a:buClr>
                <a:schemeClr val="dk1"/>
              </a:buClr>
              <a:buSzPts val="2000"/>
              <a:buChar char="•"/>
            </a:pPr>
            <a:r>
              <a:rPr lang="es-AR"/>
              <a:t>SAT – Examen de ingreso para las universidades</a:t>
            </a:r>
            <a:endParaRPr/>
          </a:p>
          <a:p>
            <a:pPr indent="0" lvl="2" marL="914400" rtl="0" algn="l">
              <a:lnSpc>
                <a:spcPct val="90000"/>
              </a:lnSpc>
              <a:spcBef>
                <a:spcPts val="500"/>
              </a:spcBef>
              <a:spcAft>
                <a:spcPts val="0"/>
              </a:spcAft>
              <a:buClr>
                <a:schemeClr val="dk1"/>
              </a:buClr>
              <a:buSzPts val="2000"/>
              <a:buNone/>
            </a:pPr>
            <a:r>
              <a:t/>
            </a:r>
            <a:endParaRPr/>
          </a:p>
          <a:p>
            <a:pPr indent="-457200" lvl="1" marL="914400" rtl="0" algn="l">
              <a:lnSpc>
                <a:spcPct val="90000"/>
              </a:lnSpc>
              <a:spcBef>
                <a:spcPts val="500"/>
              </a:spcBef>
              <a:spcAft>
                <a:spcPts val="0"/>
              </a:spcAft>
              <a:buClr>
                <a:schemeClr val="dk1"/>
              </a:buClr>
              <a:buSzPts val="2400"/>
              <a:buFont typeface="Calibri"/>
              <a:buAutoNum type="arabicPeriod"/>
            </a:pPr>
            <a:r>
              <a:rPr lang="es-AR"/>
              <a:t>STAAR EOC – – Exámenes Estatales de Final de Cursos </a:t>
            </a:r>
            <a:endParaRPr/>
          </a:p>
          <a:p>
            <a:pPr indent="-228600" lvl="2" marL="1143000" rtl="0" algn="l">
              <a:lnSpc>
                <a:spcPct val="90000"/>
              </a:lnSpc>
              <a:spcBef>
                <a:spcPts val="500"/>
              </a:spcBef>
              <a:spcAft>
                <a:spcPts val="0"/>
              </a:spcAft>
              <a:buClr>
                <a:schemeClr val="dk1"/>
              </a:buClr>
              <a:buSzPts val="2000"/>
              <a:buChar char="•"/>
            </a:pPr>
            <a:r>
              <a:rPr lang="es-AR"/>
              <a:t>Historia de los Estados Unidos (16 de abril)</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6" name="Shape 286"/>
        <p:cNvGrpSpPr/>
        <p:nvPr/>
      </p:nvGrpSpPr>
      <p:grpSpPr>
        <a:xfrm>
          <a:off x="0" y="0"/>
          <a:ext cx="0" cy="0"/>
          <a:chOff x="0" y="0"/>
          <a:chExt cx="0" cy="0"/>
        </a:xfrm>
      </p:grpSpPr>
      <p:sp>
        <p:nvSpPr>
          <p:cNvPr id="287" name="Google Shape;287;p21"/>
          <p:cNvSpPr txBox="1"/>
          <p:nvPr>
            <p:ph type="title"/>
          </p:nvPr>
        </p:nvSpPr>
        <p:spPr>
          <a:xfrm>
            <a:off x="789394" y="412955"/>
            <a:ext cx="10515600" cy="1197664"/>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3959"/>
              <a:buFont typeface="Calibri"/>
              <a:buNone/>
            </a:pPr>
            <a:r>
              <a:rPr b="1" lang="es-AR" sz="3959"/>
              <a:t>Examen – TSIA2</a:t>
            </a:r>
            <a:br>
              <a:rPr lang="es-AR" sz="3959"/>
            </a:br>
            <a:endParaRPr sz="3959"/>
          </a:p>
        </p:txBody>
      </p:sp>
      <p:sp>
        <p:nvSpPr>
          <p:cNvPr id="288" name="Google Shape;288;p21"/>
          <p:cNvSpPr txBox="1"/>
          <p:nvPr>
            <p:ph idx="1" type="body"/>
          </p:nvPr>
        </p:nvSpPr>
        <p:spPr>
          <a:xfrm>
            <a:off x="701259" y="1374645"/>
            <a:ext cx="10515600" cy="4351338"/>
          </a:xfrm>
          <a:prstGeom prst="rect">
            <a:avLst/>
          </a:prstGeom>
          <a:noFill/>
          <a:ln>
            <a:noFill/>
          </a:ln>
        </p:spPr>
        <p:txBody>
          <a:bodyPr anchorCtr="0" anchor="t" bIns="45700" lIns="91425" spcFirstLastPara="1" rIns="91425" wrap="square" tIns="45700">
            <a:noAutofit/>
          </a:bodyPr>
          <a:lstStyle/>
          <a:p>
            <a:pPr indent="0" lvl="0" marL="0" rtl="0" algn="l">
              <a:lnSpc>
                <a:spcPct val="70000"/>
              </a:lnSpc>
              <a:spcBef>
                <a:spcPts val="0"/>
              </a:spcBef>
              <a:spcAft>
                <a:spcPts val="0"/>
              </a:spcAft>
              <a:buClr>
                <a:schemeClr val="dk1"/>
              </a:buClr>
              <a:buSzPts val="2170"/>
              <a:buNone/>
            </a:pPr>
            <a:r>
              <a:rPr lang="es-AR" sz="2170"/>
              <a:t>El TSI es un examen obligatorio estatal que los estudiantes tienen que tomar y aprobar para poder matricularse en clases universitarias. </a:t>
            </a:r>
            <a:endParaRPr sz="2170"/>
          </a:p>
          <a:p>
            <a:pPr indent="0" lvl="0" marL="0" rtl="0" algn="l">
              <a:lnSpc>
                <a:spcPct val="70000"/>
              </a:lnSpc>
              <a:spcBef>
                <a:spcPts val="0"/>
              </a:spcBef>
              <a:spcAft>
                <a:spcPts val="0"/>
              </a:spcAft>
              <a:buClr>
                <a:schemeClr val="dk1"/>
              </a:buClr>
              <a:buSzPts val="2170"/>
              <a:buNone/>
            </a:pPr>
            <a:r>
              <a:t/>
            </a:r>
            <a:endParaRPr sz="2170"/>
          </a:p>
          <a:p>
            <a:pPr indent="-228600" lvl="0" marL="228600" rtl="0" algn="l">
              <a:lnSpc>
                <a:spcPct val="70000"/>
              </a:lnSpc>
              <a:spcBef>
                <a:spcPts val="1000"/>
              </a:spcBef>
              <a:spcAft>
                <a:spcPts val="0"/>
              </a:spcAft>
              <a:buClr>
                <a:schemeClr val="dk1"/>
              </a:buClr>
              <a:buSzPts val="2170"/>
              <a:buChar char="•"/>
            </a:pPr>
            <a:r>
              <a:rPr lang="es-AR" sz="2170"/>
              <a:t>Los estudiantes de CRCA empezaron a tomar el TSI de matemáticas durante su grado 9.</a:t>
            </a:r>
            <a:endParaRPr sz="2170"/>
          </a:p>
          <a:p>
            <a:pPr indent="0" lvl="0" marL="0" rtl="0" algn="l">
              <a:lnSpc>
                <a:spcPct val="70000"/>
              </a:lnSpc>
              <a:spcBef>
                <a:spcPts val="1000"/>
              </a:spcBef>
              <a:spcAft>
                <a:spcPts val="0"/>
              </a:spcAft>
              <a:buClr>
                <a:schemeClr val="dk1"/>
              </a:buClr>
              <a:buSzPts val="2170"/>
              <a:buNone/>
            </a:pPr>
            <a:r>
              <a:t/>
            </a:r>
            <a:endParaRPr sz="2170"/>
          </a:p>
          <a:p>
            <a:pPr indent="-228600" lvl="0" marL="228600" rtl="0" algn="l">
              <a:lnSpc>
                <a:spcPct val="70000"/>
              </a:lnSpc>
              <a:spcBef>
                <a:spcPts val="1000"/>
              </a:spcBef>
              <a:spcAft>
                <a:spcPts val="0"/>
              </a:spcAft>
              <a:buClr>
                <a:schemeClr val="dk1"/>
              </a:buClr>
              <a:buSzPts val="2170"/>
              <a:buChar char="•"/>
            </a:pPr>
            <a:r>
              <a:rPr lang="es-AR" sz="2170"/>
              <a:t>Los estudiantes de CRCA tienen que pasar el TSI de matemáticas para poder tomar un curso de matemáticas en ACC. </a:t>
            </a:r>
            <a:endParaRPr sz="2170"/>
          </a:p>
          <a:p>
            <a:pPr indent="0" lvl="0" marL="0" rtl="0" algn="l">
              <a:lnSpc>
                <a:spcPct val="70000"/>
              </a:lnSpc>
              <a:spcBef>
                <a:spcPts val="1000"/>
              </a:spcBef>
              <a:spcAft>
                <a:spcPts val="0"/>
              </a:spcAft>
              <a:buClr>
                <a:schemeClr val="dk1"/>
              </a:buClr>
              <a:buSzPts val="2170"/>
              <a:buNone/>
            </a:pPr>
            <a:r>
              <a:t/>
            </a:r>
            <a:endParaRPr sz="2170"/>
          </a:p>
          <a:p>
            <a:pPr indent="-228600" lvl="0" marL="228600" rtl="0" algn="l">
              <a:lnSpc>
                <a:spcPct val="70000"/>
              </a:lnSpc>
              <a:spcBef>
                <a:spcPts val="1000"/>
              </a:spcBef>
              <a:spcAft>
                <a:spcPts val="0"/>
              </a:spcAft>
              <a:buClr>
                <a:schemeClr val="dk1"/>
              </a:buClr>
              <a:buSzPts val="2170"/>
              <a:buChar char="•"/>
            </a:pPr>
            <a:r>
              <a:rPr lang="es-AR" sz="2170"/>
              <a:t>Los estudiantes de CRCA tienen que tomar un curso de matemáticas en ACC para poder obtener su título. </a:t>
            </a:r>
            <a:endParaRPr sz="2170"/>
          </a:p>
          <a:p>
            <a:pPr indent="0" lvl="0" marL="0" rtl="0" algn="l">
              <a:lnSpc>
                <a:spcPct val="70000"/>
              </a:lnSpc>
              <a:spcBef>
                <a:spcPts val="1000"/>
              </a:spcBef>
              <a:spcAft>
                <a:spcPts val="0"/>
              </a:spcAft>
              <a:buClr>
                <a:schemeClr val="dk1"/>
              </a:buClr>
              <a:buSzPts val="2170"/>
              <a:buNone/>
            </a:pPr>
            <a:r>
              <a:t/>
            </a:r>
            <a:endParaRPr sz="2170"/>
          </a:p>
          <a:p>
            <a:pPr indent="-228600" lvl="0" marL="228600" rtl="0" algn="l">
              <a:lnSpc>
                <a:spcPct val="70000"/>
              </a:lnSpc>
              <a:spcBef>
                <a:spcPts val="1000"/>
              </a:spcBef>
              <a:spcAft>
                <a:spcPts val="0"/>
              </a:spcAft>
              <a:buClr>
                <a:schemeClr val="dk1"/>
              </a:buClr>
              <a:buSzPts val="2170"/>
              <a:buChar char="•"/>
            </a:pPr>
            <a:r>
              <a:rPr lang="es-AR" sz="2170"/>
              <a:t>El examen de TSI de matemáticas es la “llave” para obtener un el título de ACC. </a:t>
            </a:r>
            <a:endParaRPr sz="2170"/>
          </a:p>
          <a:p>
            <a:pPr indent="-90804" lvl="0" marL="228600" rtl="0" algn="l">
              <a:lnSpc>
                <a:spcPct val="70000"/>
              </a:lnSpc>
              <a:spcBef>
                <a:spcPts val="1000"/>
              </a:spcBef>
              <a:spcAft>
                <a:spcPts val="0"/>
              </a:spcAft>
              <a:buClr>
                <a:schemeClr val="dk1"/>
              </a:buClr>
              <a:buSzPts val="2170"/>
              <a:buNone/>
            </a:pPr>
            <a:r>
              <a:t/>
            </a:r>
            <a:endParaRPr sz="2170"/>
          </a:p>
          <a:p>
            <a:pPr indent="-228600" lvl="0" marL="228600" rtl="0" algn="l">
              <a:lnSpc>
                <a:spcPct val="70000"/>
              </a:lnSpc>
              <a:spcBef>
                <a:spcPts val="1000"/>
              </a:spcBef>
              <a:spcAft>
                <a:spcPts val="0"/>
              </a:spcAft>
              <a:buClr>
                <a:schemeClr val="dk1"/>
              </a:buClr>
              <a:buSzPts val="2170"/>
              <a:buChar char="•"/>
            </a:pPr>
            <a:r>
              <a:rPr lang="es-AR" sz="2170"/>
              <a:t>Calificación aprobatoria: </a:t>
            </a:r>
            <a:r>
              <a:rPr b="1" lang="es-AR" sz="2170"/>
              <a:t>Matemáticas - 950 o un 6 en el examen </a:t>
            </a:r>
            <a:r>
              <a:rPr b="1" lang="es-AR" sz="2170"/>
              <a:t>diagnóstico</a:t>
            </a:r>
            <a:endParaRPr b="1" sz="2170"/>
          </a:p>
          <a:p>
            <a:pPr indent="0" lvl="0" marL="0" rtl="0" algn="l">
              <a:lnSpc>
                <a:spcPct val="70000"/>
              </a:lnSpc>
              <a:spcBef>
                <a:spcPts val="1000"/>
              </a:spcBef>
              <a:spcAft>
                <a:spcPts val="0"/>
              </a:spcAft>
              <a:buClr>
                <a:schemeClr val="dk1"/>
              </a:buClr>
              <a:buSzPts val="2170"/>
              <a:buNone/>
            </a:pPr>
            <a:r>
              <a:t/>
            </a:r>
            <a:endParaRPr sz="2170"/>
          </a:p>
          <a:p>
            <a:pPr indent="-90804" lvl="0" marL="228600" rtl="0" algn="l">
              <a:lnSpc>
                <a:spcPct val="70000"/>
              </a:lnSpc>
              <a:spcBef>
                <a:spcPts val="1000"/>
              </a:spcBef>
              <a:spcAft>
                <a:spcPts val="0"/>
              </a:spcAft>
              <a:buClr>
                <a:schemeClr val="dk1"/>
              </a:buClr>
              <a:buSzPts val="2170"/>
              <a:buNone/>
            </a:pPr>
            <a:r>
              <a:t/>
            </a:r>
            <a:endParaRPr sz="2170"/>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2" name="Shape 292"/>
        <p:cNvGrpSpPr/>
        <p:nvPr/>
      </p:nvGrpSpPr>
      <p:grpSpPr>
        <a:xfrm>
          <a:off x="0" y="0"/>
          <a:ext cx="0" cy="0"/>
          <a:chOff x="0" y="0"/>
          <a:chExt cx="0" cy="0"/>
        </a:xfrm>
      </p:grpSpPr>
      <p:sp>
        <p:nvSpPr>
          <p:cNvPr id="293" name="Google Shape;293;p22"/>
          <p:cNvSpPr txBox="1"/>
          <p:nvPr>
            <p:ph type="title"/>
          </p:nvPr>
        </p:nvSpPr>
        <p:spPr>
          <a:xfrm>
            <a:off x="1117794" y="379619"/>
            <a:ext cx="10515599" cy="1325562"/>
          </a:xfrm>
          <a:prstGeom prst="rect">
            <a:avLst/>
          </a:prstGeom>
          <a:no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1350"/>
              <a:buFont typeface="Calibri"/>
              <a:buNone/>
            </a:pPr>
            <a:r>
              <a:rPr b="1" i="0" lang="es-AR" sz="5400" u="sng" cap="none" strike="noStrike">
                <a:solidFill>
                  <a:schemeClr val="dk1"/>
                </a:solidFill>
                <a:latin typeface="BatangChe"/>
                <a:ea typeface="BatangChe"/>
                <a:cs typeface="BatangChe"/>
                <a:sym typeface="BatangChe"/>
              </a:rPr>
              <a:t>PSAT</a:t>
            </a:r>
            <a:endParaRPr b="1" i="0" sz="5400" u="sng" cap="none" strike="noStrike">
              <a:solidFill>
                <a:schemeClr val="dk1"/>
              </a:solidFill>
              <a:latin typeface="BatangChe"/>
              <a:ea typeface="BatangChe"/>
              <a:cs typeface="BatangChe"/>
              <a:sym typeface="BatangChe"/>
            </a:endParaRPr>
          </a:p>
        </p:txBody>
      </p:sp>
      <p:sp>
        <p:nvSpPr>
          <p:cNvPr id="294" name="Google Shape;294;p22"/>
          <p:cNvSpPr txBox="1"/>
          <p:nvPr>
            <p:ph idx="1" type="body"/>
          </p:nvPr>
        </p:nvSpPr>
        <p:spPr>
          <a:xfrm>
            <a:off x="783101" y="1825625"/>
            <a:ext cx="11128716" cy="5032375"/>
          </a:xfrm>
          <a:prstGeom prst="rect">
            <a:avLst/>
          </a:prstGeom>
          <a:noFill/>
          <a:ln>
            <a:noFill/>
          </a:ln>
        </p:spPr>
        <p:txBody>
          <a:bodyPr anchorCtr="0" anchor="t" bIns="45700" lIns="91425" spcFirstLastPara="1" rIns="91425" wrap="square" tIns="45700">
            <a:noAutofit/>
          </a:bodyPr>
          <a:lstStyle/>
          <a:p>
            <a:pPr indent="-457200" lvl="0" marL="635000" rtl="0" algn="l">
              <a:lnSpc>
                <a:spcPct val="90000"/>
              </a:lnSpc>
              <a:spcBef>
                <a:spcPts val="0"/>
              </a:spcBef>
              <a:spcAft>
                <a:spcPts val="0"/>
              </a:spcAft>
              <a:buClr>
                <a:schemeClr val="dk1"/>
              </a:buClr>
              <a:buSzPts val="2800"/>
              <a:buChar char="•"/>
            </a:pPr>
            <a:r>
              <a:rPr lang="es-AR"/>
              <a:t>El PSAT/NMSQT (o Prueba Preliminar Escolástica de </a:t>
            </a:r>
            <a:r>
              <a:rPr lang="es-AR"/>
              <a:t>Aptitud</a:t>
            </a:r>
            <a:r>
              <a:rPr lang="es-AR"/>
              <a:t>/Examen Nacional de Calificación de Becas de Mérito Preliminar) es, como sugiere el nombre, una versión preliminar del SAT. </a:t>
            </a:r>
            <a:endParaRPr/>
          </a:p>
          <a:p>
            <a:pPr indent="-457200" lvl="0" marL="635000" rtl="0" algn="l">
              <a:lnSpc>
                <a:spcPct val="90000"/>
              </a:lnSpc>
              <a:spcBef>
                <a:spcPts val="1000"/>
              </a:spcBef>
              <a:spcAft>
                <a:spcPts val="0"/>
              </a:spcAft>
              <a:buClr>
                <a:schemeClr val="dk1"/>
              </a:buClr>
              <a:buSzPts val="2800"/>
              <a:buChar char="•"/>
            </a:pPr>
            <a:r>
              <a:rPr lang="es-AR"/>
              <a:t>El PSAT no solo ayuda a preparar a los estudiantes para que tomen el SAT o el ACT, lo bueno es que una calificación alta en el PSAT también puede abrir puertas a becas o premios como el Programa Nacional de Becas por Méritos. 	</a:t>
            </a:r>
            <a:endParaRPr/>
          </a:p>
          <a:p>
            <a:pPr indent="-457200" lvl="0" marL="635000" rtl="0" algn="l">
              <a:lnSpc>
                <a:spcPct val="90000"/>
              </a:lnSpc>
              <a:spcBef>
                <a:spcPts val="1000"/>
              </a:spcBef>
              <a:spcAft>
                <a:spcPts val="0"/>
              </a:spcAft>
              <a:buClr>
                <a:schemeClr val="dk1"/>
              </a:buClr>
              <a:buSzPts val="2800"/>
              <a:buChar char="•"/>
            </a:pPr>
            <a:r>
              <a:rPr lang="es-AR"/>
              <a:t>Con $180 millones de dólares disponibles para estudiantes que obtengan calificaciones altas en el PSAT, la manera en que desempeñen este examen puede ayudarles a obtener dinero en becas que puede cambiar la dirección de sus estudios. </a:t>
            </a:r>
            <a:br>
              <a:rPr lang="es-AR"/>
            </a:br>
            <a:endParaRPr>
              <a:latin typeface="BatangChe"/>
              <a:ea typeface="BatangChe"/>
              <a:cs typeface="BatangChe"/>
              <a:sym typeface="BatangChe"/>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8" name="Shape 298"/>
        <p:cNvGrpSpPr/>
        <p:nvPr/>
      </p:nvGrpSpPr>
      <p:grpSpPr>
        <a:xfrm>
          <a:off x="0" y="0"/>
          <a:ext cx="0" cy="0"/>
          <a:chOff x="0" y="0"/>
          <a:chExt cx="0" cy="0"/>
        </a:xfrm>
      </p:grpSpPr>
      <p:sp>
        <p:nvSpPr>
          <p:cNvPr id="299" name="Google Shape;299;p23"/>
          <p:cNvSpPr txBox="1"/>
          <p:nvPr>
            <p:ph type="title"/>
          </p:nvPr>
        </p:nvSpPr>
        <p:spPr>
          <a:xfrm>
            <a:off x="1089658" y="407755"/>
            <a:ext cx="10515599" cy="1325562"/>
          </a:xfrm>
          <a:prstGeom prst="rect">
            <a:avLst/>
          </a:prstGeom>
          <a:no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1350"/>
              <a:buFont typeface="Calibri"/>
              <a:buNone/>
            </a:pPr>
            <a:r>
              <a:rPr b="1" i="0" lang="es-AR" sz="5400" u="sng" cap="none" strike="noStrike">
                <a:solidFill>
                  <a:schemeClr val="dk1"/>
                </a:solidFill>
                <a:latin typeface="BatangChe"/>
                <a:ea typeface="BatangChe"/>
                <a:cs typeface="BatangChe"/>
                <a:sym typeface="BatangChe"/>
              </a:rPr>
              <a:t>PSAT</a:t>
            </a:r>
            <a:endParaRPr b="1" i="0" sz="5400" u="sng" cap="none" strike="noStrike">
              <a:solidFill>
                <a:schemeClr val="dk1"/>
              </a:solidFill>
              <a:latin typeface="BatangChe"/>
              <a:ea typeface="BatangChe"/>
              <a:cs typeface="BatangChe"/>
              <a:sym typeface="BatangChe"/>
            </a:endParaRPr>
          </a:p>
        </p:txBody>
      </p:sp>
      <p:sp>
        <p:nvSpPr>
          <p:cNvPr id="300" name="Google Shape;300;p23"/>
          <p:cNvSpPr txBox="1"/>
          <p:nvPr>
            <p:ph idx="1" type="body"/>
          </p:nvPr>
        </p:nvSpPr>
        <p:spPr>
          <a:xfrm>
            <a:off x="783100" y="1955395"/>
            <a:ext cx="11128800" cy="4677300"/>
          </a:xfrm>
          <a:prstGeom prst="rect">
            <a:avLst/>
          </a:prstGeom>
          <a:noFill/>
          <a:ln>
            <a:noFill/>
          </a:ln>
        </p:spPr>
        <p:txBody>
          <a:bodyPr anchorCtr="0" anchor="t" bIns="45700" lIns="91425" spcFirstLastPara="1" rIns="91425" wrap="square" tIns="45700">
            <a:noAutofit/>
          </a:bodyPr>
          <a:lstStyle/>
          <a:p>
            <a:pPr indent="-222250" lvl="0" marL="228600" rtl="0" algn="l">
              <a:lnSpc>
                <a:spcPct val="90000"/>
              </a:lnSpc>
              <a:spcBef>
                <a:spcPts val="0"/>
              </a:spcBef>
              <a:spcAft>
                <a:spcPts val="0"/>
              </a:spcAft>
              <a:buClr>
                <a:schemeClr val="dk1"/>
              </a:buClr>
              <a:buSzPts val="2700"/>
              <a:buChar char="•"/>
            </a:pPr>
            <a:r>
              <a:rPr b="1" lang="es-AR" sz="2700"/>
              <a:t>El PSAT será administrado el martes, 17 de octubre en CRCA. </a:t>
            </a:r>
            <a:endParaRPr b="1" sz="2700"/>
          </a:p>
          <a:p>
            <a:pPr indent="0" lvl="0" marL="0" rtl="0" algn="l">
              <a:lnSpc>
                <a:spcPct val="90000"/>
              </a:lnSpc>
              <a:spcBef>
                <a:spcPts val="1000"/>
              </a:spcBef>
              <a:spcAft>
                <a:spcPts val="0"/>
              </a:spcAft>
              <a:buClr>
                <a:schemeClr val="dk1"/>
              </a:buClr>
              <a:buSzPts val="2800"/>
              <a:buNone/>
            </a:pPr>
            <a:r>
              <a:t/>
            </a:r>
            <a:endParaRPr sz="2700"/>
          </a:p>
          <a:p>
            <a:pPr indent="-222250" lvl="0" marL="228600" rtl="0" algn="l">
              <a:lnSpc>
                <a:spcPct val="90000"/>
              </a:lnSpc>
              <a:spcBef>
                <a:spcPts val="1000"/>
              </a:spcBef>
              <a:spcAft>
                <a:spcPts val="0"/>
              </a:spcAft>
              <a:buClr>
                <a:schemeClr val="dk1"/>
              </a:buClr>
              <a:buSzPts val="2700"/>
              <a:buChar char="•"/>
            </a:pPr>
            <a:r>
              <a:rPr b="1" lang="es-AR" sz="2700"/>
              <a:t>Se les </a:t>
            </a:r>
            <a:r>
              <a:rPr b="1" lang="es-AR" sz="2700"/>
              <a:t>darán</a:t>
            </a:r>
            <a:r>
              <a:rPr b="1" lang="es-AR" sz="2700"/>
              <a:t> materiales de preparación a los estudiantes del 11 en la clase de preparación a la universidad empezando la primavera.</a:t>
            </a:r>
            <a:endParaRPr sz="2700"/>
          </a:p>
          <a:p>
            <a:pPr indent="-50800" lvl="0" marL="228600" rtl="0" algn="l">
              <a:lnSpc>
                <a:spcPct val="90000"/>
              </a:lnSpc>
              <a:spcBef>
                <a:spcPts val="1000"/>
              </a:spcBef>
              <a:spcAft>
                <a:spcPts val="0"/>
              </a:spcAft>
              <a:buClr>
                <a:schemeClr val="dk1"/>
              </a:buClr>
              <a:buSzPts val="2800"/>
              <a:buNone/>
            </a:pPr>
            <a:r>
              <a:t/>
            </a:r>
            <a:endParaRPr b="1" sz="2700"/>
          </a:p>
          <a:p>
            <a:pPr indent="-222250" lvl="0" marL="228600" rtl="0" algn="l">
              <a:lnSpc>
                <a:spcPct val="90000"/>
              </a:lnSpc>
              <a:spcBef>
                <a:spcPts val="1000"/>
              </a:spcBef>
              <a:spcAft>
                <a:spcPts val="0"/>
              </a:spcAft>
              <a:buClr>
                <a:schemeClr val="dk1"/>
              </a:buClr>
              <a:buSzPts val="2700"/>
              <a:buChar char="•"/>
            </a:pPr>
            <a:r>
              <a:rPr b="1" lang="es-AR" sz="2700"/>
              <a:t>Es importante que su estudiante tome tiempo para prepararse para el examen. </a:t>
            </a:r>
            <a:endParaRPr sz="2700"/>
          </a:p>
          <a:p>
            <a:pPr indent="-50800" lvl="0" marL="228600" rtl="0" algn="l">
              <a:lnSpc>
                <a:spcPct val="90000"/>
              </a:lnSpc>
              <a:spcBef>
                <a:spcPts val="1000"/>
              </a:spcBef>
              <a:spcAft>
                <a:spcPts val="0"/>
              </a:spcAft>
              <a:buClr>
                <a:schemeClr val="dk1"/>
              </a:buClr>
              <a:buSzPts val="2800"/>
              <a:buNone/>
            </a:pPr>
            <a:r>
              <a:t/>
            </a:r>
            <a:endParaRPr b="1" sz="2700"/>
          </a:p>
          <a:p>
            <a:pPr indent="-222250" lvl="0" marL="228600" rtl="0" algn="l">
              <a:lnSpc>
                <a:spcPct val="90000"/>
              </a:lnSpc>
              <a:spcBef>
                <a:spcPts val="1000"/>
              </a:spcBef>
              <a:spcAft>
                <a:spcPts val="0"/>
              </a:spcAft>
              <a:buClr>
                <a:schemeClr val="dk1"/>
              </a:buClr>
              <a:buSzPts val="2700"/>
              <a:buChar char="•"/>
            </a:pPr>
            <a:r>
              <a:rPr b="1" lang="es-AR" sz="2700"/>
              <a:t>Khan Academy le ofrece a los estudiantes materiales de preparación para el SAT/PSAT.       https://www.khanacademy.org/test-prep</a:t>
            </a:r>
            <a:endParaRPr b="1" sz="2700"/>
          </a:p>
          <a:p>
            <a:pPr indent="0" lvl="0" marL="177800" rtl="0" algn="ctr">
              <a:lnSpc>
                <a:spcPct val="90000"/>
              </a:lnSpc>
              <a:spcBef>
                <a:spcPts val="1000"/>
              </a:spcBef>
              <a:spcAft>
                <a:spcPts val="0"/>
              </a:spcAft>
              <a:buClr>
                <a:schemeClr val="dk1"/>
              </a:buClr>
              <a:buSzPts val="2800"/>
              <a:buNone/>
            </a:pPr>
            <a:r>
              <a:t/>
            </a:r>
            <a:endParaRPr b="1"/>
          </a:p>
          <a:p>
            <a:pPr indent="0" lvl="0" marL="177800" rtl="0" algn="ctr">
              <a:lnSpc>
                <a:spcPct val="90000"/>
              </a:lnSpc>
              <a:spcBef>
                <a:spcPts val="1000"/>
              </a:spcBef>
              <a:spcAft>
                <a:spcPts val="0"/>
              </a:spcAft>
              <a:buClr>
                <a:schemeClr val="dk1"/>
              </a:buClr>
              <a:buSzPts val="2800"/>
              <a:buNone/>
            </a:pPr>
            <a:br>
              <a:rPr lang="es-AR"/>
            </a:br>
            <a:endParaRPr b="1">
              <a:latin typeface="BatangChe"/>
              <a:ea typeface="BatangChe"/>
              <a:cs typeface="BatangChe"/>
              <a:sym typeface="BatangChe"/>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4" name="Shape 304"/>
        <p:cNvGrpSpPr/>
        <p:nvPr/>
      </p:nvGrpSpPr>
      <p:grpSpPr>
        <a:xfrm>
          <a:off x="0" y="0"/>
          <a:ext cx="0" cy="0"/>
          <a:chOff x="0" y="0"/>
          <a:chExt cx="0" cy="0"/>
        </a:xfrm>
      </p:grpSpPr>
      <p:sp>
        <p:nvSpPr>
          <p:cNvPr id="305" name="Google Shape;305;p24"/>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4400"/>
              <a:buFont typeface="Calibri"/>
              <a:buNone/>
            </a:pPr>
            <a:r>
              <a:rPr b="1" lang="es-AR"/>
              <a:t>Exámenes – STAAR EOC</a:t>
            </a:r>
            <a:endParaRPr/>
          </a:p>
        </p:txBody>
      </p:sp>
      <p:sp>
        <p:nvSpPr>
          <p:cNvPr id="306" name="Google Shape;306;p24"/>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Autofit/>
          </a:bodyPr>
          <a:lstStyle/>
          <a:p>
            <a:pPr indent="-228600" lvl="0" marL="228600" rtl="0" algn="l">
              <a:lnSpc>
                <a:spcPct val="70000"/>
              </a:lnSpc>
              <a:spcBef>
                <a:spcPts val="0"/>
              </a:spcBef>
              <a:spcAft>
                <a:spcPts val="0"/>
              </a:spcAft>
              <a:buSzPts val="2380"/>
              <a:buChar char="•"/>
            </a:pPr>
            <a:r>
              <a:rPr lang="es-AR" sz="2380"/>
              <a:t>Los estudiantes tienen que pasar los 5 exámenes EOC (final de curso) para graduarse de una preparatoria en Texas. </a:t>
            </a:r>
            <a:endParaRPr/>
          </a:p>
          <a:p>
            <a:pPr indent="-77470" lvl="0" marL="228600" rtl="0" algn="l">
              <a:lnSpc>
                <a:spcPct val="70000"/>
              </a:lnSpc>
              <a:spcBef>
                <a:spcPts val="1000"/>
              </a:spcBef>
              <a:spcAft>
                <a:spcPts val="0"/>
              </a:spcAft>
              <a:buClr>
                <a:schemeClr val="dk1"/>
              </a:buClr>
              <a:buSzPts val="2380"/>
              <a:buFont typeface="Arial"/>
              <a:buNone/>
            </a:pPr>
            <a:r>
              <a:t/>
            </a:r>
            <a:endParaRPr sz="2380"/>
          </a:p>
          <a:p>
            <a:pPr indent="-514350" lvl="0" marL="514350" rtl="0" algn="l">
              <a:lnSpc>
                <a:spcPct val="70000"/>
              </a:lnSpc>
              <a:spcBef>
                <a:spcPts val="1000"/>
              </a:spcBef>
              <a:spcAft>
                <a:spcPts val="0"/>
              </a:spcAft>
              <a:buSzPts val="2380"/>
              <a:buFont typeface="Calibri"/>
              <a:buAutoNum type="arabicPeriod"/>
            </a:pPr>
            <a:r>
              <a:rPr lang="es-AR" sz="2380"/>
              <a:t>Inglés</a:t>
            </a:r>
            <a:r>
              <a:rPr lang="es-AR" sz="2380"/>
              <a:t> 1 </a:t>
            </a:r>
            <a:endParaRPr sz="2380"/>
          </a:p>
          <a:p>
            <a:pPr indent="-514350" lvl="0" marL="514350" rtl="0" algn="l">
              <a:lnSpc>
                <a:spcPct val="70000"/>
              </a:lnSpc>
              <a:spcBef>
                <a:spcPts val="1000"/>
              </a:spcBef>
              <a:spcAft>
                <a:spcPts val="0"/>
              </a:spcAft>
              <a:buSzPts val="2380"/>
              <a:buFont typeface="Calibri"/>
              <a:buAutoNum type="arabicPeriod"/>
            </a:pPr>
            <a:r>
              <a:rPr lang="es-AR" sz="2380"/>
              <a:t>Inglés</a:t>
            </a:r>
            <a:r>
              <a:rPr lang="es-AR" sz="2380"/>
              <a:t> 2</a:t>
            </a:r>
            <a:endParaRPr/>
          </a:p>
          <a:p>
            <a:pPr indent="-514350" lvl="0" marL="514350" rtl="0" algn="l">
              <a:lnSpc>
                <a:spcPct val="70000"/>
              </a:lnSpc>
              <a:spcBef>
                <a:spcPts val="1000"/>
              </a:spcBef>
              <a:spcAft>
                <a:spcPts val="0"/>
              </a:spcAft>
              <a:buSzPts val="2380"/>
              <a:buFont typeface="Calibri"/>
              <a:buAutoNum type="arabicPeriod"/>
            </a:pPr>
            <a:r>
              <a:rPr lang="es-AR" sz="2380"/>
              <a:t>Álgebra 1</a:t>
            </a:r>
            <a:endParaRPr sz="2380"/>
          </a:p>
          <a:p>
            <a:pPr indent="-514350" lvl="0" marL="514350" rtl="0" algn="l">
              <a:lnSpc>
                <a:spcPct val="70000"/>
              </a:lnSpc>
              <a:spcBef>
                <a:spcPts val="1000"/>
              </a:spcBef>
              <a:spcAft>
                <a:spcPts val="0"/>
              </a:spcAft>
              <a:buSzPts val="2380"/>
              <a:buFont typeface="Calibri"/>
              <a:buAutoNum type="arabicPeriod"/>
            </a:pPr>
            <a:r>
              <a:rPr lang="es-AR" sz="2380"/>
              <a:t>Biología</a:t>
            </a:r>
            <a:endParaRPr sz="2380"/>
          </a:p>
          <a:p>
            <a:pPr indent="-514350" lvl="0" marL="514350" rtl="0" algn="l">
              <a:lnSpc>
                <a:spcPct val="70000"/>
              </a:lnSpc>
              <a:spcBef>
                <a:spcPts val="1000"/>
              </a:spcBef>
              <a:spcAft>
                <a:spcPts val="0"/>
              </a:spcAft>
              <a:buSzPts val="2380"/>
              <a:buFont typeface="Calibri"/>
              <a:buAutoNum type="arabicPeriod"/>
            </a:pPr>
            <a:r>
              <a:rPr lang="es-AR" sz="2380"/>
              <a:t>Historia de los Estados Unidos</a:t>
            </a:r>
            <a:endParaRPr sz="2380"/>
          </a:p>
          <a:p>
            <a:pPr indent="-363220" lvl="0" marL="514350" rtl="0" algn="l">
              <a:lnSpc>
                <a:spcPct val="70000"/>
              </a:lnSpc>
              <a:spcBef>
                <a:spcPts val="1000"/>
              </a:spcBef>
              <a:spcAft>
                <a:spcPts val="0"/>
              </a:spcAft>
              <a:buClr>
                <a:schemeClr val="dk1"/>
              </a:buClr>
              <a:buSzPts val="2380"/>
              <a:buFont typeface="Calibri"/>
              <a:buNone/>
            </a:pPr>
            <a:r>
              <a:t/>
            </a:r>
            <a:endParaRPr sz="2380"/>
          </a:p>
          <a:p>
            <a:pPr indent="-77470" lvl="0" marL="228600" rtl="0" algn="l">
              <a:lnSpc>
                <a:spcPct val="70000"/>
              </a:lnSpc>
              <a:spcBef>
                <a:spcPts val="1000"/>
              </a:spcBef>
              <a:spcAft>
                <a:spcPts val="0"/>
              </a:spcAft>
              <a:buClr>
                <a:schemeClr val="dk1"/>
              </a:buClr>
              <a:buSzPts val="2380"/>
              <a:buFont typeface="Arial"/>
              <a:buNone/>
            </a:pPr>
            <a:r>
              <a:t/>
            </a:r>
            <a:endParaRPr sz="2380"/>
          </a:p>
          <a:p>
            <a:pPr indent="-228600" lvl="0" marL="228600" rtl="0" algn="l">
              <a:lnSpc>
                <a:spcPct val="70000"/>
              </a:lnSpc>
              <a:spcBef>
                <a:spcPts val="1000"/>
              </a:spcBef>
              <a:spcAft>
                <a:spcPts val="0"/>
              </a:spcAft>
              <a:buSzPts val="2380"/>
              <a:buChar char="•"/>
            </a:pPr>
            <a:r>
              <a:rPr lang="es-AR" sz="2380"/>
              <a:t>Los estudiantes de CRCA deben pasarlos la primera vez que los tomen.</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0" name="Shape 310"/>
        <p:cNvGrpSpPr/>
        <p:nvPr/>
      </p:nvGrpSpPr>
      <p:grpSpPr>
        <a:xfrm>
          <a:off x="0" y="0"/>
          <a:ext cx="0" cy="0"/>
          <a:chOff x="0" y="0"/>
          <a:chExt cx="0" cy="0"/>
        </a:xfrm>
      </p:grpSpPr>
      <p:sp>
        <p:nvSpPr>
          <p:cNvPr id="311" name="Google Shape;311;p25"/>
          <p:cNvSpPr txBox="1"/>
          <p:nvPr>
            <p:ph type="title"/>
          </p:nvPr>
        </p:nvSpPr>
        <p:spPr>
          <a:xfrm>
            <a:off x="838200" y="365125"/>
            <a:ext cx="10515600" cy="1325563"/>
          </a:xfrm>
          <a:prstGeom prst="rect">
            <a:avLst/>
          </a:prstGeom>
          <a:no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1100"/>
              <a:buFont typeface="Calibri"/>
              <a:buNone/>
            </a:pPr>
            <a:r>
              <a:rPr b="1" lang="es-AR">
                <a:solidFill>
                  <a:schemeClr val="dk1"/>
                </a:solidFill>
                <a:latin typeface="Calibri"/>
                <a:ea typeface="Calibri"/>
                <a:cs typeface="Calibri"/>
                <a:sym typeface="Calibri"/>
              </a:rPr>
              <a:t>Examen</a:t>
            </a:r>
            <a:r>
              <a:rPr b="1" i="0" lang="es-AR" sz="4400" u="none" cap="none" strike="noStrike">
                <a:solidFill>
                  <a:schemeClr val="dk1"/>
                </a:solidFill>
                <a:latin typeface="Calibri"/>
                <a:ea typeface="Calibri"/>
                <a:cs typeface="Calibri"/>
                <a:sym typeface="Calibri"/>
              </a:rPr>
              <a:t> – STAAR EOC de Historia de los Estados</a:t>
            </a:r>
            <a:r>
              <a:rPr b="1" lang="es-AR">
                <a:solidFill>
                  <a:schemeClr val="dk1"/>
                </a:solidFill>
                <a:latin typeface="Calibri"/>
                <a:ea typeface="Calibri"/>
                <a:cs typeface="Calibri"/>
                <a:sym typeface="Calibri"/>
              </a:rPr>
              <a:t> Unidos</a:t>
            </a:r>
            <a:endParaRPr b="1" i="0" sz="4400" u="none" cap="none" strike="noStrike">
              <a:solidFill>
                <a:schemeClr val="dk1"/>
              </a:solidFill>
              <a:latin typeface="Calibri"/>
              <a:ea typeface="Calibri"/>
              <a:cs typeface="Calibri"/>
              <a:sym typeface="Calibri"/>
            </a:endParaRPr>
          </a:p>
        </p:txBody>
      </p:sp>
      <p:sp>
        <p:nvSpPr>
          <p:cNvPr id="312" name="Google Shape;312;p2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2800"/>
              <a:buNone/>
            </a:pPr>
            <a:r>
              <a:rPr b="1" i="1" lang="es-AR" sz="2900"/>
              <a:t>Si importa ¡Su estudiante debe estudiar bastante para poder sobresalir en los exámenes EOC!</a:t>
            </a:r>
            <a:endParaRPr b="1" i="1" sz="2900"/>
          </a:p>
          <a:p>
            <a:pPr indent="0" lvl="0" marL="0" rtl="0" algn="l">
              <a:lnSpc>
                <a:spcPct val="90000"/>
              </a:lnSpc>
              <a:spcBef>
                <a:spcPts val="0"/>
              </a:spcBef>
              <a:spcAft>
                <a:spcPts val="0"/>
              </a:spcAft>
              <a:buClr>
                <a:schemeClr val="dk1"/>
              </a:buClr>
              <a:buSzPts val="2800"/>
              <a:buNone/>
            </a:pPr>
            <a:r>
              <a:t/>
            </a:r>
            <a:endParaRPr b="1" i="1"/>
          </a:p>
          <a:p>
            <a:pPr indent="0" lvl="0" marL="0" marR="0" rtl="0" algn="l">
              <a:lnSpc>
                <a:spcPct val="90000"/>
              </a:lnSpc>
              <a:spcBef>
                <a:spcPts val="1000"/>
              </a:spcBef>
              <a:spcAft>
                <a:spcPts val="0"/>
              </a:spcAft>
              <a:buClr>
                <a:schemeClr val="dk1"/>
              </a:buClr>
              <a:buSzPts val="700"/>
              <a:buFont typeface="Arial"/>
              <a:buNone/>
            </a:pPr>
            <a:r>
              <a:t/>
            </a:r>
            <a:endParaRPr b="1" i="1" sz="2800" u="none" cap="none" strike="noStrike">
              <a:solidFill>
                <a:schemeClr val="dk1"/>
              </a:solidFill>
              <a:latin typeface="Calibri"/>
              <a:ea typeface="Calibri"/>
              <a:cs typeface="Calibri"/>
              <a:sym typeface="Calibri"/>
            </a:endParaRPr>
          </a:p>
          <a:p>
            <a:pPr indent="0" lvl="0" marL="0" rtl="0" algn="ctr">
              <a:lnSpc>
                <a:spcPct val="90000"/>
              </a:lnSpc>
              <a:spcBef>
                <a:spcPts val="1000"/>
              </a:spcBef>
              <a:spcAft>
                <a:spcPts val="0"/>
              </a:spcAft>
              <a:buClr>
                <a:schemeClr val="dk1"/>
              </a:buClr>
              <a:buSzPts val="1200"/>
              <a:buNone/>
            </a:pPr>
            <a:r>
              <a:rPr b="1" i="1" lang="es-AR" sz="4100"/>
              <a:t>98% de los EOCs de Historia fueron superados</a:t>
            </a:r>
            <a:endParaRPr b="1" i="1" sz="4100"/>
          </a:p>
          <a:p>
            <a:pPr indent="0" lvl="0" marL="0" rtl="0" algn="ctr">
              <a:lnSpc>
                <a:spcPct val="90000"/>
              </a:lnSpc>
              <a:spcBef>
                <a:spcPts val="1000"/>
              </a:spcBef>
              <a:spcAft>
                <a:spcPts val="0"/>
              </a:spcAft>
              <a:buClr>
                <a:schemeClr val="dk1"/>
              </a:buClr>
              <a:buSzPts val="1200"/>
              <a:buNone/>
            </a:pPr>
            <a:r>
              <a:rPr b="1" i="1" lang="es-AR" sz="4100"/>
              <a:t>85</a:t>
            </a:r>
            <a:r>
              <a:rPr b="1" i="1" lang="es-AR" sz="4100" u="none" cap="none" strike="noStrike">
                <a:solidFill>
                  <a:schemeClr val="dk1"/>
                </a:solidFill>
                <a:latin typeface="Calibri"/>
                <a:ea typeface="Calibri"/>
                <a:cs typeface="Calibri"/>
                <a:sym typeface="Calibri"/>
              </a:rPr>
              <a:t>% </a:t>
            </a:r>
            <a:r>
              <a:rPr b="1" i="1" lang="es-AR" sz="4100"/>
              <a:t>de los EOCs de Historia fueron superados a un nivel de preparación universitaria</a:t>
            </a:r>
            <a:endParaRPr b="1" sz="4100"/>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6" name="Shape 316"/>
        <p:cNvGrpSpPr/>
        <p:nvPr/>
      </p:nvGrpSpPr>
      <p:grpSpPr>
        <a:xfrm>
          <a:off x="0" y="0"/>
          <a:ext cx="0" cy="0"/>
          <a:chOff x="0" y="0"/>
          <a:chExt cx="0" cy="0"/>
        </a:xfrm>
      </p:grpSpPr>
      <p:sp>
        <p:nvSpPr>
          <p:cNvPr id="317" name="Google Shape;317;p26"/>
          <p:cNvSpPr txBox="1"/>
          <p:nvPr>
            <p:ph type="title"/>
          </p:nvPr>
        </p:nvSpPr>
        <p:spPr>
          <a:xfrm>
            <a:off x="838200" y="365125"/>
            <a:ext cx="10515600" cy="1325563"/>
          </a:xfrm>
          <a:prstGeom prst="rect">
            <a:avLst/>
          </a:prstGeom>
          <a:no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1100"/>
              <a:buFont typeface="Calibri"/>
              <a:buNone/>
            </a:pPr>
            <a:r>
              <a:rPr b="1" i="0" lang="es-AR" sz="4400" u="none" cap="none" strike="noStrike">
                <a:solidFill>
                  <a:schemeClr val="dk1"/>
                </a:solidFill>
                <a:latin typeface="Arial"/>
                <a:ea typeface="Arial"/>
                <a:cs typeface="Arial"/>
                <a:sym typeface="Arial"/>
              </a:rPr>
              <a:t>Tutoriales</a:t>
            </a:r>
            <a:endParaRPr b="1" i="0" sz="4400" u="none" cap="none" strike="noStrike">
              <a:solidFill>
                <a:schemeClr val="dk1"/>
              </a:solidFill>
              <a:latin typeface="Arial"/>
              <a:ea typeface="Arial"/>
              <a:cs typeface="Arial"/>
              <a:sym typeface="Arial"/>
            </a:endParaRPr>
          </a:p>
        </p:txBody>
      </p:sp>
      <p:sp>
        <p:nvSpPr>
          <p:cNvPr id="318" name="Google Shape;318;p26"/>
          <p:cNvSpPr txBox="1"/>
          <p:nvPr>
            <p:ph idx="1" type="body"/>
          </p:nvPr>
        </p:nvSpPr>
        <p:spPr>
          <a:xfrm>
            <a:off x="295422" y="1825625"/>
            <a:ext cx="11619913" cy="478619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2800"/>
              <a:buNone/>
            </a:pPr>
            <a:r>
              <a:rPr lang="es-AR">
                <a:latin typeface="Arial"/>
                <a:ea typeface="Arial"/>
                <a:cs typeface="Arial"/>
                <a:sym typeface="Arial"/>
              </a:rPr>
              <a:t>Tutoriales obligatorios empiezan cuando una calificación baja a menos de un 80. </a:t>
            </a:r>
            <a:endParaRPr b="0" i="0" sz="2800" u="none" cap="none" strike="noStrike">
              <a:solidFill>
                <a:schemeClr val="dk1"/>
              </a:solidFill>
              <a:latin typeface="Arial"/>
              <a:ea typeface="Arial"/>
              <a:cs typeface="Arial"/>
              <a:sym typeface="Arial"/>
            </a:endParaRPr>
          </a:p>
          <a:p>
            <a:pPr indent="-228600" lvl="0" marL="228600" marR="0" rtl="0" algn="ctr">
              <a:lnSpc>
                <a:spcPct val="90000"/>
              </a:lnSpc>
              <a:spcBef>
                <a:spcPts val="1000"/>
              </a:spcBef>
              <a:spcAft>
                <a:spcPts val="0"/>
              </a:spcAft>
              <a:buClr>
                <a:schemeClr val="dk1"/>
              </a:buClr>
              <a:buSzPts val="1100"/>
              <a:buFont typeface="Arial"/>
              <a:buNone/>
            </a:pPr>
            <a:r>
              <a:t/>
            </a:r>
            <a:endParaRPr b="0" i="0" sz="1100" u="none" cap="none" strike="noStrike">
              <a:solidFill>
                <a:schemeClr val="dk1"/>
              </a:solidFill>
              <a:latin typeface="Arial"/>
              <a:ea typeface="Arial"/>
              <a:cs typeface="Arial"/>
              <a:sym typeface="Arial"/>
            </a:endParaRPr>
          </a:p>
          <a:p>
            <a:pPr indent="0" lvl="0" marL="0" rtl="0" algn="l">
              <a:lnSpc>
                <a:spcPct val="90000"/>
              </a:lnSpc>
              <a:spcBef>
                <a:spcPts val="1000"/>
              </a:spcBef>
              <a:spcAft>
                <a:spcPts val="0"/>
              </a:spcAft>
              <a:buClr>
                <a:schemeClr val="dk1"/>
              </a:buClr>
              <a:buSzPts val="2800"/>
              <a:buNone/>
            </a:pPr>
            <a:r>
              <a:rPr lang="es-AR">
                <a:latin typeface="Arial"/>
                <a:ea typeface="Arial"/>
                <a:cs typeface="Arial"/>
                <a:sym typeface="Arial"/>
              </a:rPr>
              <a:t>Tutoriales obligatorios son después de escuela de 4:10 a 6:00pm, lunes a jueves. </a:t>
            </a:r>
            <a:endParaRPr b="0" i="0" sz="2800" u="none" cap="none" strike="noStrike">
              <a:solidFill>
                <a:schemeClr val="dk1"/>
              </a:solidFill>
              <a:latin typeface="Arial"/>
              <a:ea typeface="Arial"/>
              <a:cs typeface="Arial"/>
              <a:sym typeface="Arial"/>
            </a:endParaRPr>
          </a:p>
          <a:p>
            <a:pPr indent="-228600" lvl="0" marL="228600" marR="0" rtl="0" algn="ctr">
              <a:lnSpc>
                <a:spcPct val="90000"/>
              </a:lnSpc>
              <a:spcBef>
                <a:spcPts val="1000"/>
              </a:spcBef>
              <a:spcAft>
                <a:spcPts val="0"/>
              </a:spcAft>
              <a:buClr>
                <a:schemeClr val="dk1"/>
              </a:buClr>
              <a:buSzPts val="1100"/>
              <a:buFont typeface="Arial"/>
              <a:buNone/>
            </a:pPr>
            <a:r>
              <a:t/>
            </a:r>
            <a:endParaRPr b="0" i="0" sz="1100" u="none" cap="none" strike="noStrike">
              <a:solidFill>
                <a:schemeClr val="dk1"/>
              </a:solidFill>
              <a:latin typeface="Arial"/>
              <a:ea typeface="Arial"/>
              <a:cs typeface="Arial"/>
              <a:sym typeface="Arial"/>
            </a:endParaRPr>
          </a:p>
          <a:p>
            <a:pPr indent="0" lvl="0" marL="0" rtl="0" algn="l">
              <a:lnSpc>
                <a:spcPct val="90000"/>
              </a:lnSpc>
              <a:spcBef>
                <a:spcPts val="1000"/>
              </a:spcBef>
              <a:spcAft>
                <a:spcPts val="0"/>
              </a:spcAft>
              <a:buClr>
                <a:schemeClr val="dk1"/>
              </a:buClr>
              <a:buSzPts val="2800"/>
              <a:buNone/>
            </a:pPr>
            <a:r>
              <a:rPr lang="es-AR">
                <a:latin typeface="Arial"/>
                <a:ea typeface="Arial"/>
                <a:cs typeface="Arial"/>
                <a:sym typeface="Arial"/>
              </a:rPr>
              <a:t>Los estudiantes pueden utilizar el autobús de BTB si se quedan tarde para tutoriales y si están registrados con Beyond the Bell. </a:t>
            </a:r>
            <a:endParaRPr b="0" i="0" sz="2800" u="none" cap="none" strike="noStrike">
              <a:solidFill>
                <a:schemeClr val="dk1"/>
              </a:solidFill>
              <a:latin typeface="Arial"/>
              <a:ea typeface="Arial"/>
              <a:cs typeface="Arial"/>
              <a:sym typeface="Arial"/>
            </a:endParaRPr>
          </a:p>
          <a:p>
            <a:pPr indent="0" lvl="0" marL="0" marR="0" rtl="0" algn="ctr">
              <a:lnSpc>
                <a:spcPct val="90000"/>
              </a:lnSpc>
              <a:spcBef>
                <a:spcPts val="1000"/>
              </a:spcBef>
              <a:spcAft>
                <a:spcPts val="0"/>
              </a:spcAft>
              <a:buClr>
                <a:schemeClr val="dk1"/>
              </a:buClr>
              <a:buSzPts val="1400"/>
              <a:buNone/>
            </a:pPr>
            <a:r>
              <a:t/>
            </a:r>
            <a:endParaRPr sz="1400">
              <a:latin typeface="Arial"/>
              <a:ea typeface="Arial"/>
              <a:cs typeface="Arial"/>
              <a:sym typeface="Arial"/>
            </a:endParaRPr>
          </a:p>
          <a:p>
            <a:pPr indent="0" lvl="0" marL="0" rtl="0" algn="ctr">
              <a:lnSpc>
                <a:spcPct val="90000"/>
              </a:lnSpc>
              <a:spcBef>
                <a:spcPts val="1000"/>
              </a:spcBef>
              <a:spcAft>
                <a:spcPts val="0"/>
              </a:spcAft>
              <a:buClr>
                <a:schemeClr val="dk1"/>
              </a:buClr>
              <a:buSzPts val="2800"/>
              <a:buNone/>
            </a:pPr>
            <a:r>
              <a:rPr b="1" lang="es-AR"/>
              <a:t>Debe</a:t>
            </a:r>
            <a:r>
              <a:rPr b="1" lang="es-AR"/>
              <a:t> registrar a sus hijos con Beyond the Bell si necesitan tomar el autobús a casa. </a:t>
            </a:r>
            <a:endParaRPr/>
          </a:p>
          <a:p>
            <a:pPr indent="0" lvl="0" marL="0" marR="0" rtl="0" algn="ctr">
              <a:lnSpc>
                <a:spcPct val="90000"/>
              </a:lnSpc>
              <a:spcBef>
                <a:spcPts val="1000"/>
              </a:spcBef>
              <a:spcAft>
                <a:spcPts val="0"/>
              </a:spcAft>
              <a:buClr>
                <a:schemeClr val="dk1"/>
              </a:buClr>
              <a:buSzPts val="2800"/>
              <a:buNone/>
            </a:pPr>
            <a:r>
              <a:t/>
            </a:r>
            <a:endParaRPr b="1" i="0" sz="2800" u="sng" cap="none" strike="noStrike">
              <a:solidFill>
                <a:schemeClr val="dk1"/>
              </a:solidFill>
              <a:latin typeface="Arial"/>
              <a:ea typeface="Arial"/>
              <a:cs typeface="Arial"/>
              <a:sym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2" name="Shape 322"/>
        <p:cNvGrpSpPr/>
        <p:nvPr/>
      </p:nvGrpSpPr>
      <p:grpSpPr>
        <a:xfrm>
          <a:off x="0" y="0"/>
          <a:ext cx="0" cy="0"/>
          <a:chOff x="0" y="0"/>
          <a:chExt cx="0" cy="0"/>
        </a:xfrm>
      </p:grpSpPr>
      <p:sp>
        <p:nvSpPr>
          <p:cNvPr id="323" name="Google Shape;323;p27"/>
          <p:cNvSpPr txBox="1"/>
          <p:nvPr>
            <p:ph type="title"/>
          </p:nvPr>
        </p:nvSpPr>
        <p:spPr>
          <a:xfrm>
            <a:off x="281354" y="185864"/>
            <a:ext cx="11619914" cy="1401712"/>
          </a:xfrm>
          <a:prstGeom prst="rect">
            <a:avLst/>
          </a:prstGeom>
          <a:noFill/>
          <a:ln cap="flat" cmpd="sng" w="12700">
            <a:solidFill>
              <a:schemeClr val="dk1"/>
            </a:solidFill>
            <a:prstDash val="solid"/>
            <a:miter lim="8000"/>
            <a:headEnd len="sm" w="sm" type="none"/>
            <a:tailEnd len="sm" w="sm" type="none"/>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1100"/>
              <a:buFont typeface="Arial"/>
              <a:buNone/>
            </a:pPr>
            <a:r>
              <a:rPr lang="es-AR">
                <a:latin typeface="Arial"/>
                <a:ea typeface="Arial"/>
                <a:cs typeface="Arial"/>
                <a:sym typeface="Arial"/>
              </a:rPr>
              <a:t>Transición al último año</a:t>
            </a:r>
            <a:endParaRPr b="1" u="sng">
              <a:latin typeface="Arial"/>
              <a:ea typeface="Arial"/>
              <a:cs typeface="Arial"/>
              <a:sym typeface="Arial"/>
            </a:endParaRPr>
          </a:p>
        </p:txBody>
      </p:sp>
      <p:sp>
        <p:nvSpPr>
          <p:cNvPr id="324" name="Google Shape;324;p27"/>
          <p:cNvSpPr txBox="1"/>
          <p:nvPr>
            <p:ph idx="1" type="body"/>
          </p:nvPr>
        </p:nvSpPr>
        <p:spPr>
          <a:xfrm>
            <a:off x="281354" y="1927274"/>
            <a:ext cx="11774658" cy="4582026"/>
          </a:xfrm>
          <a:prstGeom prst="rect">
            <a:avLst/>
          </a:prstGeom>
          <a:no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chemeClr val="dk1"/>
              </a:buClr>
              <a:buSzPts val="700"/>
              <a:buFont typeface="Arial"/>
              <a:buNone/>
            </a:pPr>
            <a:r>
              <a:t/>
            </a:r>
            <a:endParaRPr b="1" u="sng"/>
          </a:p>
          <a:p>
            <a:pPr indent="0" lvl="0" marL="0" rtl="0" algn="ctr">
              <a:lnSpc>
                <a:spcPct val="90000"/>
              </a:lnSpc>
              <a:spcBef>
                <a:spcPts val="1000"/>
              </a:spcBef>
              <a:spcAft>
                <a:spcPts val="0"/>
              </a:spcAft>
              <a:buClr>
                <a:schemeClr val="dk1"/>
              </a:buClr>
              <a:buSzPts val="2800"/>
              <a:buNone/>
            </a:pPr>
            <a:r>
              <a:rPr lang="es-AR"/>
              <a:t>El Sr. Gordon es el especialista del acceso a la universidad de su estudiante. </a:t>
            </a:r>
            <a:endParaRPr/>
          </a:p>
          <a:p>
            <a:pPr indent="0" lvl="0" marL="0" rtl="0" algn="ctr">
              <a:lnSpc>
                <a:spcPct val="90000"/>
              </a:lnSpc>
              <a:spcBef>
                <a:spcPts val="1000"/>
              </a:spcBef>
              <a:spcAft>
                <a:spcPts val="0"/>
              </a:spcAft>
              <a:buClr>
                <a:schemeClr val="dk1"/>
              </a:buClr>
              <a:buSzPts val="2800"/>
              <a:buNone/>
            </a:pPr>
            <a:r>
              <a:rPr lang="es-AR"/>
              <a:t>¿Qué es mi trabajo?</a:t>
            </a:r>
            <a:endParaRPr/>
          </a:p>
          <a:p>
            <a:pPr indent="0" lvl="0" marL="0" rtl="0" algn="l">
              <a:lnSpc>
                <a:spcPct val="90000"/>
              </a:lnSpc>
              <a:spcBef>
                <a:spcPts val="1000"/>
              </a:spcBef>
              <a:spcAft>
                <a:spcPts val="0"/>
              </a:spcAft>
              <a:buClr>
                <a:schemeClr val="dk1"/>
              </a:buClr>
              <a:buSzPts val="2800"/>
              <a:buNone/>
            </a:pPr>
            <a:r>
              <a:t/>
            </a:r>
            <a:endParaRPr/>
          </a:p>
          <a:p>
            <a:pPr indent="0" lvl="0" marL="0" rtl="0" algn="ctr">
              <a:lnSpc>
                <a:spcPct val="90000"/>
              </a:lnSpc>
              <a:spcBef>
                <a:spcPts val="1000"/>
              </a:spcBef>
              <a:spcAft>
                <a:spcPts val="0"/>
              </a:spcAft>
              <a:buClr>
                <a:schemeClr val="dk1"/>
              </a:buClr>
              <a:buSzPts val="2800"/>
              <a:buNone/>
            </a:pPr>
            <a:r>
              <a:rPr lang="es-AR"/>
              <a:t>¿Cómo ayudar a su estudiante de la mejor manera mientras que empiezan el proceso de transición al último año escolar?</a:t>
            </a:r>
            <a:endParaRPr/>
          </a:p>
          <a:p>
            <a:pPr indent="0" lvl="0" marL="0" rtl="0" algn="ctr">
              <a:lnSpc>
                <a:spcPct val="90000"/>
              </a:lnSpc>
              <a:spcBef>
                <a:spcPts val="1000"/>
              </a:spcBef>
              <a:spcAft>
                <a:spcPts val="0"/>
              </a:spcAft>
              <a:buClr>
                <a:schemeClr val="dk1"/>
              </a:buClr>
              <a:buSzPts val="2800"/>
              <a:buNone/>
            </a:pPr>
            <a:r>
              <a:t/>
            </a:r>
            <a:endParaRPr/>
          </a:p>
          <a:p>
            <a:pPr indent="0" lvl="0" marL="0" rtl="0" algn="ctr">
              <a:lnSpc>
                <a:spcPct val="90000"/>
              </a:lnSpc>
              <a:spcBef>
                <a:spcPts val="1000"/>
              </a:spcBef>
              <a:spcAft>
                <a:spcPts val="0"/>
              </a:spcAft>
              <a:buClr>
                <a:schemeClr val="dk1"/>
              </a:buClr>
              <a:buSzPts val="2800"/>
              <a:buNone/>
            </a:pPr>
            <a:r>
              <a:rPr lang="es-AR"/>
              <a:t>Mi sitio de internet: jgordon@bisdtx.org</a:t>
            </a:r>
            <a:endParaRPr/>
          </a:p>
          <a:p>
            <a:pPr indent="0" lvl="0" marL="0" marR="0" rtl="0" algn="ctr">
              <a:lnSpc>
                <a:spcPct val="90000"/>
              </a:lnSpc>
              <a:spcBef>
                <a:spcPts val="1000"/>
              </a:spcBef>
              <a:spcAft>
                <a:spcPts val="0"/>
              </a:spcAft>
              <a:buClr>
                <a:schemeClr val="dk1"/>
              </a:buClr>
              <a:buSzPts val="800"/>
              <a:buFont typeface="Arial"/>
              <a:buNone/>
            </a:pPr>
            <a:r>
              <a:t/>
            </a:r>
            <a:endParaRPr sz="3200">
              <a:latin typeface="Arial"/>
              <a:ea typeface="Arial"/>
              <a:cs typeface="Arial"/>
              <a:sym typeface="Arial"/>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8" name="Shape 328"/>
        <p:cNvGrpSpPr/>
        <p:nvPr/>
      </p:nvGrpSpPr>
      <p:grpSpPr>
        <a:xfrm>
          <a:off x="0" y="0"/>
          <a:ext cx="0" cy="0"/>
          <a:chOff x="0" y="0"/>
          <a:chExt cx="0" cy="0"/>
        </a:xfrm>
      </p:grpSpPr>
      <p:sp>
        <p:nvSpPr>
          <p:cNvPr id="329" name="Google Shape;329;p28"/>
          <p:cNvSpPr txBox="1"/>
          <p:nvPr>
            <p:ph type="title"/>
          </p:nvPr>
        </p:nvSpPr>
        <p:spPr>
          <a:xfrm>
            <a:off x="351692" y="253218"/>
            <a:ext cx="11720383" cy="1157933"/>
          </a:xfrm>
          <a:prstGeom prst="rect">
            <a:avLst/>
          </a:prstGeom>
          <a:noFill/>
          <a:ln cap="flat" cmpd="sng" w="12700">
            <a:solidFill>
              <a:schemeClr val="dk1"/>
            </a:solidFill>
            <a:prstDash val="solid"/>
            <a:miter lim="8000"/>
            <a:headEnd len="sm" w="sm" type="none"/>
            <a:tailEnd len="sm" w="sm" type="none"/>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1100"/>
              <a:buFont typeface="Arial"/>
              <a:buNone/>
            </a:pPr>
            <a:r>
              <a:rPr lang="es-AR">
                <a:latin typeface="Arial"/>
                <a:ea typeface="Arial"/>
                <a:cs typeface="Arial"/>
                <a:sym typeface="Arial"/>
              </a:rPr>
              <a:t>Transición al último año</a:t>
            </a:r>
            <a:endParaRPr b="1">
              <a:latin typeface="Arial"/>
              <a:ea typeface="Arial"/>
              <a:cs typeface="Arial"/>
              <a:sym typeface="Arial"/>
            </a:endParaRPr>
          </a:p>
        </p:txBody>
      </p:sp>
      <p:sp>
        <p:nvSpPr>
          <p:cNvPr id="330" name="Google Shape;330;p28"/>
          <p:cNvSpPr txBox="1"/>
          <p:nvPr>
            <p:ph idx="1" type="body"/>
          </p:nvPr>
        </p:nvSpPr>
        <p:spPr>
          <a:xfrm>
            <a:off x="199275" y="1610725"/>
            <a:ext cx="11872800" cy="5130900"/>
          </a:xfrm>
          <a:prstGeom prst="rect">
            <a:avLst/>
          </a:prstGeom>
          <a:no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dk1"/>
              </a:buClr>
              <a:buSzPts val="2800"/>
              <a:buNone/>
            </a:pPr>
            <a:r>
              <a:rPr lang="es-AR"/>
              <a:t>Al terminar este año escolar, su estudiante del 11 grado debe:</a:t>
            </a:r>
            <a:endParaRPr/>
          </a:p>
          <a:p>
            <a:pPr indent="0" lvl="0" marL="0" rtl="0" algn="ctr">
              <a:lnSpc>
                <a:spcPct val="90000"/>
              </a:lnSpc>
              <a:spcBef>
                <a:spcPts val="1000"/>
              </a:spcBef>
              <a:spcAft>
                <a:spcPts val="0"/>
              </a:spcAft>
              <a:buClr>
                <a:schemeClr val="dk1"/>
              </a:buClr>
              <a:buSzPts val="2800"/>
              <a:buNone/>
            </a:pPr>
            <a:r>
              <a:rPr lang="es-AR"/>
              <a:t>*Registrarse para tomar el SAT y/o el ACT</a:t>
            </a:r>
            <a:endParaRPr/>
          </a:p>
          <a:p>
            <a:pPr indent="0" lvl="0" marL="0" rtl="0" algn="ctr">
              <a:lnSpc>
                <a:spcPct val="90000"/>
              </a:lnSpc>
              <a:spcBef>
                <a:spcPts val="1000"/>
              </a:spcBef>
              <a:spcAft>
                <a:spcPts val="0"/>
              </a:spcAft>
              <a:buClr>
                <a:schemeClr val="dk1"/>
              </a:buClr>
              <a:buSzPts val="2800"/>
              <a:buNone/>
            </a:pPr>
            <a:r>
              <a:rPr lang="es-AR"/>
              <a:t>*Comprometerse a obtener buenas calificaciones. Las universidades mantienen expedientes académicos y rangos de las clases.</a:t>
            </a:r>
            <a:endParaRPr/>
          </a:p>
          <a:p>
            <a:pPr indent="0" lvl="0" marL="0" rtl="0" algn="ctr">
              <a:lnSpc>
                <a:spcPct val="90000"/>
              </a:lnSpc>
              <a:spcBef>
                <a:spcPts val="1000"/>
              </a:spcBef>
              <a:spcAft>
                <a:spcPts val="0"/>
              </a:spcAft>
              <a:buClr>
                <a:schemeClr val="dk1"/>
              </a:buClr>
              <a:buSzPts val="2800"/>
              <a:buNone/>
            </a:pPr>
            <a:r>
              <a:rPr lang="es-AR"/>
              <a:t>*Empezar a explorar las universidades de interés, crear una lista de 6-10 posibilidades, revisar los requisitos de admisión, el costo, y becas.</a:t>
            </a:r>
            <a:endParaRPr sz="2300">
              <a:latin typeface="Arial"/>
              <a:ea typeface="Arial"/>
              <a:cs typeface="Arial"/>
              <a:sym typeface="Arial"/>
            </a:endParaRPr>
          </a:p>
          <a:p>
            <a:pPr indent="0" lvl="0" marL="0" rtl="0" algn="ctr">
              <a:lnSpc>
                <a:spcPct val="90000"/>
              </a:lnSpc>
              <a:spcBef>
                <a:spcPts val="1000"/>
              </a:spcBef>
              <a:spcAft>
                <a:spcPts val="0"/>
              </a:spcAft>
              <a:buClr>
                <a:schemeClr val="dk1"/>
              </a:buClr>
              <a:buSzPts val="700"/>
              <a:buNone/>
            </a:pPr>
            <a:r>
              <a:rPr b="1" lang="es-AR" u="sng"/>
              <a:t>Sobre todo, es imperativo que su estudiante sea un participante activo en su clase de GO Center los viernes. ¿Por qué? Le estoy ayudando a su hijo a desarrollar su portafolio estudiantil que hará el proceso de admisiones, ayuda financiera, y el proceso de becas más fácil durante el último año escolar. </a:t>
            </a:r>
            <a:endParaRPr b="1" u="sng"/>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3"/>
          <p:cNvSpPr txBox="1"/>
          <p:nvPr>
            <p:ph type="title"/>
          </p:nvPr>
        </p:nvSpPr>
        <p:spPr>
          <a:xfrm>
            <a:off x="838200" y="365125"/>
            <a:ext cx="10515599" cy="1025792"/>
          </a:xfrm>
          <a:prstGeom prst="rect">
            <a:avLst/>
          </a:prstGeom>
          <a:noFill/>
          <a:ln cap="flat" cmpd="sng" w="12700">
            <a:solidFill>
              <a:schemeClr val="dk1"/>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1350"/>
              <a:buFont typeface="Calibri"/>
              <a:buNone/>
            </a:pPr>
            <a:r>
              <a:rPr b="1" lang="es-AR" sz="5400">
                <a:solidFill>
                  <a:schemeClr val="dk1"/>
                </a:solidFill>
                <a:latin typeface="Arial"/>
                <a:ea typeface="Arial"/>
                <a:cs typeface="Arial"/>
                <a:sym typeface="Arial"/>
              </a:rPr>
              <a:t>Presentaciones</a:t>
            </a:r>
            <a:endParaRPr b="1" i="0" sz="5400" u="none" cap="none" strike="noStrike">
              <a:solidFill>
                <a:schemeClr val="dk1"/>
              </a:solidFill>
              <a:latin typeface="Arial"/>
              <a:ea typeface="Arial"/>
              <a:cs typeface="Arial"/>
              <a:sym typeface="Arial"/>
            </a:endParaRPr>
          </a:p>
        </p:txBody>
      </p:sp>
      <p:sp>
        <p:nvSpPr>
          <p:cNvPr id="172" name="Google Shape;172;p3"/>
          <p:cNvSpPr txBox="1"/>
          <p:nvPr>
            <p:ph idx="1" type="body"/>
          </p:nvPr>
        </p:nvSpPr>
        <p:spPr>
          <a:xfrm>
            <a:off x="838200" y="1866550"/>
            <a:ext cx="10515600" cy="4377300"/>
          </a:xfrm>
          <a:prstGeom prst="rect">
            <a:avLst/>
          </a:prstGeom>
          <a:noFill/>
          <a:ln>
            <a:noFill/>
          </a:ln>
        </p:spPr>
        <p:txBody>
          <a:bodyPr anchorCtr="0" anchor="t" bIns="45700" lIns="91425" spcFirstLastPara="1" rIns="91425" wrap="square" tIns="45700">
            <a:noAutofit/>
          </a:bodyPr>
          <a:lstStyle/>
          <a:p>
            <a:pPr indent="-190500" lvl="0" marL="228600" rtl="0" algn="l">
              <a:lnSpc>
                <a:spcPct val="90000"/>
              </a:lnSpc>
              <a:spcBef>
                <a:spcPts val="0"/>
              </a:spcBef>
              <a:spcAft>
                <a:spcPts val="0"/>
              </a:spcAft>
              <a:buClr>
                <a:schemeClr val="dk1"/>
              </a:buClr>
              <a:buSzPts val="2200"/>
              <a:buChar char="•"/>
            </a:pPr>
            <a:r>
              <a:rPr lang="es-AR" sz="2200">
                <a:solidFill>
                  <a:schemeClr val="dk1"/>
                </a:solidFill>
                <a:latin typeface="Calibri"/>
                <a:ea typeface="Calibri"/>
                <a:cs typeface="Calibri"/>
                <a:sym typeface="Calibri"/>
              </a:rPr>
              <a:t>Martin Conrardy – Director</a:t>
            </a:r>
            <a:endParaRPr sz="2200"/>
          </a:p>
          <a:p>
            <a:pPr indent="-190500" lvl="0" marL="228600" rtl="0" algn="l">
              <a:lnSpc>
                <a:spcPct val="90000"/>
              </a:lnSpc>
              <a:spcBef>
                <a:spcPts val="1000"/>
              </a:spcBef>
              <a:spcAft>
                <a:spcPts val="0"/>
              </a:spcAft>
              <a:buClr>
                <a:schemeClr val="dk1"/>
              </a:buClr>
              <a:buSzPts val="2200"/>
              <a:buChar char="•"/>
            </a:pPr>
            <a:r>
              <a:rPr lang="es-AR" sz="2200">
                <a:solidFill>
                  <a:schemeClr val="dk1"/>
                </a:solidFill>
                <a:latin typeface="Calibri"/>
                <a:ea typeface="Calibri"/>
                <a:cs typeface="Calibri"/>
                <a:sym typeface="Calibri"/>
              </a:rPr>
              <a:t>Shawn Adams– </a:t>
            </a:r>
            <a:r>
              <a:rPr lang="es-AR" sz="2200"/>
              <a:t>Subdirectora</a:t>
            </a:r>
            <a:endParaRPr sz="2200"/>
          </a:p>
          <a:p>
            <a:pPr indent="-190500" lvl="0" marL="228600" rtl="0" algn="l">
              <a:lnSpc>
                <a:spcPct val="90000"/>
              </a:lnSpc>
              <a:spcBef>
                <a:spcPts val="1000"/>
              </a:spcBef>
              <a:spcAft>
                <a:spcPts val="0"/>
              </a:spcAft>
              <a:buClr>
                <a:schemeClr val="dk1"/>
              </a:buClr>
              <a:buSzPts val="2200"/>
              <a:buChar char="•"/>
            </a:pPr>
            <a:r>
              <a:rPr lang="es-AR" sz="2200"/>
              <a:t>Tiffany Jimenez</a:t>
            </a:r>
            <a:r>
              <a:rPr lang="es-AR" sz="2200">
                <a:solidFill>
                  <a:schemeClr val="dk1"/>
                </a:solidFill>
                <a:latin typeface="Calibri"/>
                <a:ea typeface="Calibri"/>
                <a:cs typeface="Calibri"/>
                <a:sym typeface="Calibri"/>
              </a:rPr>
              <a:t> – Consejer</a:t>
            </a:r>
            <a:r>
              <a:rPr lang="es-AR" sz="2200"/>
              <a:t>a</a:t>
            </a:r>
            <a:endParaRPr sz="2200"/>
          </a:p>
          <a:p>
            <a:pPr indent="-190500" lvl="0" marL="228600" rtl="0" algn="l">
              <a:lnSpc>
                <a:spcPct val="90000"/>
              </a:lnSpc>
              <a:spcBef>
                <a:spcPts val="1000"/>
              </a:spcBef>
              <a:spcAft>
                <a:spcPts val="0"/>
              </a:spcAft>
              <a:buClr>
                <a:schemeClr val="dk1"/>
              </a:buClr>
              <a:buSzPts val="2200"/>
              <a:buChar char="•"/>
            </a:pPr>
            <a:r>
              <a:rPr lang="es-AR" sz="2200">
                <a:solidFill>
                  <a:schemeClr val="dk1"/>
                </a:solidFill>
                <a:latin typeface="Calibri"/>
                <a:ea typeface="Calibri"/>
                <a:cs typeface="Calibri"/>
                <a:sym typeface="Calibri"/>
              </a:rPr>
              <a:t>Josh Gordon – Especialista de Acceso a la Universidad</a:t>
            </a:r>
            <a:endParaRPr sz="2200">
              <a:solidFill>
                <a:schemeClr val="dk1"/>
              </a:solidFill>
              <a:latin typeface="Calibri"/>
              <a:ea typeface="Calibri"/>
              <a:cs typeface="Calibri"/>
              <a:sym typeface="Calibri"/>
            </a:endParaRPr>
          </a:p>
          <a:p>
            <a:pPr indent="-190500" lvl="0" marL="228600" rtl="0" algn="l">
              <a:lnSpc>
                <a:spcPct val="90000"/>
              </a:lnSpc>
              <a:spcBef>
                <a:spcPts val="1000"/>
              </a:spcBef>
              <a:spcAft>
                <a:spcPts val="0"/>
              </a:spcAft>
              <a:buSzPts val="2200"/>
              <a:buChar char="•"/>
            </a:pPr>
            <a:r>
              <a:rPr lang="es-AR" sz="2200"/>
              <a:t>Elva Conrardy - PTA Presidenta </a:t>
            </a:r>
            <a:endParaRPr sz="2200"/>
          </a:p>
          <a:p>
            <a:pPr indent="-127000" lvl="0" marL="228600" rtl="0" algn="l">
              <a:lnSpc>
                <a:spcPct val="90000"/>
              </a:lnSpc>
              <a:spcBef>
                <a:spcPts val="1000"/>
              </a:spcBef>
              <a:spcAft>
                <a:spcPts val="0"/>
              </a:spcAft>
              <a:buSzPts val="1200"/>
              <a:buChar char="•"/>
            </a:pPr>
            <a:r>
              <a:rPr lang="es-AR" sz="2200"/>
              <a:t>Maestros del grado 11</a:t>
            </a:r>
            <a:endParaRPr sz="2200"/>
          </a:p>
          <a:p>
            <a:pPr indent="-190500" lvl="1" marL="685800" rtl="0" algn="l">
              <a:lnSpc>
                <a:spcPct val="90000"/>
              </a:lnSpc>
              <a:spcBef>
                <a:spcPts val="1000"/>
              </a:spcBef>
              <a:spcAft>
                <a:spcPts val="0"/>
              </a:spcAft>
              <a:buSzPts val="1200"/>
              <a:buChar char="•"/>
            </a:pPr>
            <a:r>
              <a:rPr lang="es-AR" sz="1800"/>
              <a:t>Mark Laskowski - Inglés</a:t>
            </a:r>
            <a:endParaRPr sz="1800"/>
          </a:p>
          <a:p>
            <a:pPr indent="-190500" lvl="1" marL="685800" rtl="0" algn="l">
              <a:lnSpc>
                <a:spcPct val="90000"/>
              </a:lnSpc>
              <a:spcBef>
                <a:spcPts val="1000"/>
              </a:spcBef>
              <a:spcAft>
                <a:spcPts val="0"/>
              </a:spcAft>
              <a:buSzPts val="1200"/>
              <a:buChar char="•"/>
            </a:pPr>
            <a:r>
              <a:rPr lang="es-AR" sz="1800"/>
              <a:t>Janvier Twizeymana - Matemáticas</a:t>
            </a:r>
            <a:endParaRPr sz="1800"/>
          </a:p>
          <a:p>
            <a:pPr indent="-190500" lvl="1" marL="685800" rtl="0" algn="l">
              <a:lnSpc>
                <a:spcPct val="90000"/>
              </a:lnSpc>
              <a:spcBef>
                <a:spcPts val="1000"/>
              </a:spcBef>
              <a:spcAft>
                <a:spcPts val="0"/>
              </a:spcAft>
              <a:buSzPts val="1200"/>
              <a:buChar char="•"/>
            </a:pPr>
            <a:r>
              <a:rPr lang="es-AR" sz="1800"/>
              <a:t>Chelsea Araniecke - Ciencias</a:t>
            </a:r>
            <a:endParaRPr sz="1800"/>
          </a:p>
          <a:p>
            <a:pPr indent="-190500" lvl="1" marL="685800" rtl="0" algn="l">
              <a:lnSpc>
                <a:spcPct val="90000"/>
              </a:lnSpc>
              <a:spcBef>
                <a:spcPts val="1000"/>
              </a:spcBef>
              <a:spcAft>
                <a:spcPts val="0"/>
              </a:spcAft>
              <a:buSzPts val="1200"/>
              <a:buChar char="•"/>
            </a:pPr>
            <a:r>
              <a:rPr lang="es-AR" sz="1800"/>
              <a:t>Cindy O’Campo - Estudios Sociales</a:t>
            </a:r>
            <a:endParaRPr sz="1800"/>
          </a:p>
          <a:p>
            <a:pPr indent="-190500" lvl="1" marL="685800" rtl="0" algn="l">
              <a:lnSpc>
                <a:spcPct val="90000"/>
              </a:lnSpc>
              <a:spcBef>
                <a:spcPts val="1000"/>
              </a:spcBef>
              <a:spcAft>
                <a:spcPts val="0"/>
              </a:spcAft>
              <a:buSzPts val="1200"/>
              <a:buChar char="•"/>
            </a:pPr>
            <a:r>
              <a:rPr lang="es-AR" sz="1800"/>
              <a:t>Dr. Deirdre Doughty - Historia de los estados unidos</a:t>
            </a:r>
            <a:endParaRPr sz="1800"/>
          </a:p>
          <a:p>
            <a:pPr indent="-190500" lvl="1" marL="685800" rtl="0" algn="l">
              <a:lnSpc>
                <a:spcPct val="90000"/>
              </a:lnSpc>
              <a:spcBef>
                <a:spcPts val="1000"/>
              </a:spcBef>
              <a:spcAft>
                <a:spcPts val="0"/>
              </a:spcAft>
              <a:buSzPts val="1200"/>
              <a:buChar char="•"/>
            </a:pPr>
            <a:r>
              <a:rPr lang="es-AR" sz="1800"/>
              <a:t>Jonathan Manion - Estudios Sociales</a:t>
            </a:r>
            <a:endParaRPr sz="1800"/>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4" name="Shape 334"/>
        <p:cNvGrpSpPr/>
        <p:nvPr/>
      </p:nvGrpSpPr>
      <p:grpSpPr>
        <a:xfrm>
          <a:off x="0" y="0"/>
          <a:ext cx="0" cy="0"/>
          <a:chOff x="0" y="0"/>
          <a:chExt cx="0" cy="0"/>
        </a:xfrm>
      </p:grpSpPr>
      <p:sp>
        <p:nvSpPr>
          <p:cNvPr id="335" name="Google Shape;335;p29"/>
          <p:cNvSpPr txBox="1"/>
          <p:nvPr>
            <p:ph type="title"/>
          </p:nvPr>
        </p:nvSpPr>
        <p:spPr>
          <a:xfrm>
            <a:off x="130449" y="156257"/>
            <a:ext cx="11872800" cy="1186068"/>
          </a:xfrm>
          <a:prstGeom prst="rect">
            <a:avLst/>
          </a:prstGeom>
          <a:noFill/>
          <a:ln cap="flat" cmpd="sng" w="12700">
            <a:solidFill>
              <a:schemeClr val="dk1"/>
            </a:solidFill>
            <a:prstDash val="solid"/>
            <a:miter lim="8000"/>
            <a:headEnd len="sm" w="sm" type="none"/>
            <a:tailEnd len="sm" w="sm" type="none"/>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1100"/>
              <a:buFont typeface="Arial"/>
              <a:buNone/>
            </a:pPr>
            <a:r>
              <a:rPr lang="es-AR">
                <a:latin typeface="Arial"/>
                <a:ea typeface="Arial"/>
                <a:cs typeface="Arial"/>
                <a:sym typeface="Arial"/>
              </a:rPr>
              <a:t>Transición al último año</a:t>
            </a:r>
            <a:endParaRPr b="1">
              <a:latin typeface="Arial"/>
              <a:ea typeface="Arial"/>
              <a:cs typeface="Arial"/>
              <a:sym typeface="Arial"/>
            </a:endParaRPr>
          </a:p>
        </p:txBody>
      </p:sp>
      <p:sp>
        <p:nvSpPr>
          <p:cNvPr id="336" name="Google Shape;336;p29"/>
          <p:cNvSpPr txBox="1"/>
          <p:nvPr>
            <p:ph idx="1" type="body"/>
          </p:nvPr>
        </p:nvSpPr>
        <p:spPr>
          <a:xfrm>
            <a:off x="199275" y="1610725"/>
            <a:ext cx="11872800" cy="5130900"/>
          </a:xfrm>
          <a:prstGeom prst="rect">
            <a:avLst/>
          </a:prstGeom>
          <a:no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dk1"/>
              </a:buClr>
              <a:buSzPts val="2800"/>
              <a:buNone/>
            </a:pPr>
            <a:r>
              <a:rPr lang="es-AR" u="sng"/>
              <a:t>Al terminar este año escolar, el portafolio de su estudiante consistirá de:</a:t>
            </a:r>
            <a:endParaRPr/>
          </a:p>
          <a:p>
            <a:pPr indent="0" lvl="0" marL="0" rtl="0" algn="ctr">
              <a:lnSpc>
                <a:spcPct val="90000"/>
              </a:lnSpc>
              <a:spcBef>
                <a:spcPts val="1000"/>
              </a:spcBef>
              <a:spcAft>
                <a:spcPts val="0"/>
              </a:spcAft>
              <a:buClr>
                <a:schemeClr val="dk1"/>
              </a:buClr>
              <a:buSzPts val="2800"/>
              <a:buNone/>
            </a:pPr>
            <a:r>
              <a:rPr lang="es-AR"/>
              <a:t>*Currículo de trabajo y carta de presentación</a:t>
            </a:r>
            <a:endParaRPr/>
          </a:p>
          <a:p>
            <a:pPr indent="0" lvl="0" marL="0" rtl="0" algn="ctr">
              <a:lnSpc>
                <a:spcPct val="90000"/>
              </a:lnSpc>
              <a:spcBef>
                <a:spcPts val="1000"/>
              </a:spcBef>
              <a:spcAft>
                <a:spcPts val="0"/>
              </a:spcAft>
              <a:buClr>
                <a:schemeClr val="dk1"/>
              </a:buClr>
              <a:buSzPts val="2800"/>
              <a:buNone/>
            </a:pPr>
            <a:r>
              <a:rPr lang="es-AR"/>
              <a:t>*Currículo universitario y carta de presentación</a:t>
            </a:r>
            <a:endParaRPr/>
          </a:p>
          <a:p>
            <a:pPr indent="0" lvl="0" marL="0" rtl="0" algn="ctr">
              <a:lnSpc>
                <a:spcPct val="90000"/>
              </a:lnSpc>
              <a:spcBef>
                <a:spcPts val="1000"/>
              </a:spcBef>
              <a:spcAft>
                <a:spcPts val="0"/>
              </a:spcAft>
              <a:buClr>
                <a:schemeClr val="dk1"/>
              </a:buClr>
              <a:buSzPts val="2800"/>
              <a:buNone/>
            </a:pPr>
            <a:r>
              <a:rPr lang="es-AR"/>
              <a:t>*Muestras de ensayos para admisión de universidad y para becas</a:t>
            </a:r>
            <a:endParaRPr/>
          </a:p>
          <a:p>
            <a:pPr indent="0" lvl="0" marL="0" rtl="0" algn="ctr">
              <a:lnSpc>
                <a:spcPct val="90000"/>
              </a:lnSpc>
              <a:spcBef>
                <a:spcPts val="1000"/>
              </a:spcBef>
              <a:spcAft>
                <a:spcPts val="0"/>
              </a:spcAft>
              <a:buClr>
                <a:schemeClr val="dk1"/>
              </a:buClr>
              <a:buSzPts val="2800"/>
              <a:buNone/>
            </a:pPr>
            <a:r>
              <a:rPr lang="es-AR"/>
              <a:t>*Exploraciones de universidades de interés (la lista de 6-10 universidades)</a:t>
            </a:r>
            <a:endParaRPr/>
          </a:p>
          <a:p>
            <a:pPr indent="0" lvl="0" marL="0" rtl="0" algn="ctr">
              <a:lnSpc>
                <a:spcPct val="90000"/>
              </a:lnSpc>
              <a:spcBef>
                <a:spcPts val="1000"/>
              </a:spcBef>
              <a:spcAft>
                <a:spcPts val="0"/>
              </a:spcAft>
              <a:buClr>
                <a:schemeClr val="dk1"/>
              </a:buClr>
              <a:buSzPts val="2800"/>
              <a:buNone/>
            </a:pPr>
            <a:r>
              <a:rPr lang="es-AR"/>
              <a:t>*Registro continuo de trabajos </a:t>
            </a:r>
            <a:r>
              <a:rPr lang="es-AR"/>
              <a:t>voluntarios</a:t>
            </a:r>
            <a:r>
              <a:rPr lang="es-AR"/>
              <a:t> y horas</a:t>
            </a:r>
            <a:endParaRPr/>
          </a:p>
          <a:p>
            <a:pPr indent="0" lvl="0" marL="0" rtl="0" algn="ctr">
              <a:lnSpc>
                <a:spcPct val="90000"/>
              </a:lnSpc>
              <a:spcBef>
                <a:spcPts val="1000"/>
              </a:spcBef>
              <a:spcAft>
                <a:spcPts val="0"/>
              </a:spcAft>
              <a:buClr>
                <a:schemeClr val="dk1"/>
              </a:buClr>
              <a:buSzPts val="2800"/>
              <a:buNone/>
            </a:pPr>
            <a:r>
              <a:rPr lang="es-AR"/>
              <a:t>*Copias de cartas de recomendación para universidades y becas</a:t>
            </a:r>
            <a:endParaRPr/>
          </a:p>
          <a:p>
            <a:pPr indent="0" lvl="0" marL="0" rtl="0" algn="ctr">
              <a:lnSpc>
                <a:spcPct val="90000"/>
              </a:lnSpc>
              <a:spcBef>
                <a:spcPts val="1000"/>
              </a:spcBef>
              <a:spcAft>
                <a:spcPts val="0"/>
              </a:spcAft>
              <a:buClr>
                <a:schemeClr val="dk1"/>
              </a:buClr>
              <a:buSzPts val="2800"/>
              <a:buNone/>
            </a:pPr>
            <a:r>
              <a:rPr lang="es-AR" u="sng"/>
              <a:t>Favor de recordar: Esto es para facilitar el proceso de admisión para las universidades de su gusto y las becas durante el último año escolar. </a:t>
            </a:r>
            <a:endParaRPr/>
          </a:p>
          <a:p>
            <a:pPr indent="0" lvl="0" marL="0" rtl="0" algn="l">
              <a:lnSpc>
                <a:spcPct val="115000"/>
              </a:lnSpc>
              <a:spcBef>
                <a:spcPts val="0"/>
              </a:spcBef>
              <a:spcAft>
                <a:spcPts val="0"/>
              </a:spcAft>
              <a:buClr>
                <a:schemeClr val="dk1"/>
              </a:buClr>
              <a:buSzPts val="1008"/>
              <a:buFont typeface="Arial"/>
              <a:buNone/>
            </a:pPr>
            <a:r>
              <a:t/>
            </a:r>
            <a:endParaRPr b="1" sz="2200" u="sng">
              <a:highlight>
                <a:srgbClr val="FFFFFF"/>
              </a:highlight>
              <a:latin typeface="BatangChe"/>
              <a:ea typeface="BatangChe"/>
              <a:cs typeface="BatangChe"/>
              <a:sym typeface="BatangChe"/>
            </a:endParaRPr>
          </a:p>
          <a:p>
            <a:pPr indent="0" lvl="0" marL="0" rtl="0" algn="l">
              <a:lnSpc>
                <a:spcPct val="115000"/>
              </a:lnSpc>
              <a:spcBef>
                <a:spcPts val="0"/>
              </a:spcBef>
              <a:spcAft>
                <a:spcPts val="0"/>
              </a:spcAft>
              <a:buClr>
                <a:schemeClr val="dk1"/>
              </a:buClr>
              <a:buSzPts val="1008"/>
              <a:buFont typeface="Arial"/>
              <a:buNone/>
            </a:pPr>
            <a:r>
              <a:t/>
            </a:r>
            <a:endParaRPr b="1" sz="2200" u="sng">
              <a:highlight>
                <a:srgbClr val="FFFFFF"/>
              </a:highlight>
              <a:latin typeface="Arial"/>
              <a:ea typeface="Arial"/>
              <a:cs typeface="Arial"/>
              <a:sym typeface="Arial"/>
            </a:endParaRPr>
          </a:p>
          <a:p>
            <a:pPr indent="0" lvl="0" marL="0" rtl="0" algn="l">
              <a:lnSpc>
                <a:spcPct val="115000"/>
              </a:lnSpc>
              <a:spcBef>
                <a:spcPts val="0"/>
              </a:spcBef>
              <a:spcAft>
                <a:spcPts val="0"/>
              </a:spcAft>
              <a:buClr>
                <a:schemeClr val="dk1"/>
              </a:buClr>
              <a:buSzPts val="1008"/>
              <a:buFont typeface="Arial"/>
              <a:buNone/>
            </a:pPr>
            <a:r>
              <a:t/>
            </a:r>
            <a:endParaRPr sz="2200">
              <a:highlight>
                <a:srgbClr val="FFFFFF"/>
              </a:highlight>
              <a:latin typeface="Arial"/>
              <a:ea typeface="Arial"/>
              <a:cs typeface="Arial"/>
              <a:sym typeface="Arial"/>
            </a:endParaRPr>
          </a:p>
          <a:p>
            <a:pPr indent="0" lvl="0" marL="0" rtl="0" algn="l">
              <a:lnSpc>
                <a:spcPct val="115000"/>
              </a:lnSpc>
              <a:spcBef>
                <a:spcPts val="0"/>
              </a:spcBef>
              <a:spcAft>
                <a:spcPts val="0"/>
              </a:spcAft>
              <a:buClr>
                <a:schemeClr val="dk1"/>
              </a:buClr>
              <a:buSzPts val="1008"/>
              <a:buFont typeface="Arial"/>
              <a:buNone/>
            </a:pPr>
            <a:r>
              <a:t/>
            </a:r>
            <a:endParaRPr sz="2200">
              <a:highlight>
                <a:srgbClr val="FFFFFF"/>
              </a:highlight>
              <a:latin typeface="Arial"/>
              <a:ea typeface="Arial"/>
              <a:cs typeface="Arial"/>
              <a:sym typeface="Arial"/>
            </a:endParaRPr>
          </a:p>
          <a:p>
            <a:pPr indent="0" lvl="0" marL="0" rtl="0" algn="l">
              <a:lnSpc>
                <a:spcPct val="115000"/>
              </a:lnSpc>
              <a:spcBef>
                <a:spcPts val="0"/>
              </a:spcBef>
              <a:spcAft>
                <a:spcPts val="0"/>
              </a:spcAft>
              <a:buClr>
                <a:schemeClr val="dk1"/>
              </a:buClr>
              <a:buSzPts val="1008"/>
              <a:buFont typeface="Arial"/>
              <a:buNone/>
            </a:pPr>
            <a:r>
              <a:t/>
            </a:r>
            <a:endParaRPr sz="2200">
              <a:highlight>
                <a:srgbClr val="FFFFFF"/>
              </a:highlight>
              <a:latin typeface="Arial"/>
              <a:ea typeface="Arial"/>
              <a:cs typeface="Arial"/>
              <a:sym typeface="Arial"/>
            </a:endParaRPr>
          </a:p>
          <a:p>
            <a:pPr indent="0" lvl="0" marL="0" marR="0" rtl="0" algn="ctr">
              <a:lnSpc>
                <a:spcPct val="90000"/>
              </a:lnSpc>
              <a:spcBef>
                <a:spcPts val="1000"/>
              </a:spcBef>
              <a:spcAft>
                <a:spcPts val="0"/>
              </a:spcAft>
              <a:buClr>
                <a:schemeClr val="dk1"/>
              </a:buClr>
              <a:buSzPts val="550"/>
              <a:buFont typeface="Arial"/>
              <a:buNone/>
            </a:pPr>
            <a:r>
              <a:t/>
            </a:r>
            <a:endParaRPr b="1" sz="2200" u="sng"/>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0" name="Shape 340"/>
        <p:cNvGrpSpPr/>
        <p:nvPr/>
      </p:nvGrpSpPr>
      <p:grpSpPr>
        <a:xfrm>
          <a:off x="0" y="0"/>
          <a:ext cx="0" cy="0"/>
          <a:chOff x="0" y="0"/>
          <a:chExt cx="0" cy="0"/>
        </a:xfrm>
      </p:grpSpPr>
      <p:sp>
        <p:nvSpPr>
          <p:cNvPr id="341" name="Google Shape;341;p30"/>
          <p:cNvSpPr txBox="1"/>
          <p:nvPr>
            <p:ph type="ctrTitle"/>
          </p:nvPr>
        </p:nvSpPr>
        <p:spPr>
          <a:xfrm>
            <a:off x="1524000" y="2307102"/>
            <a:ext cx="9144000" cy="1202860"/>
          </a:xfrm>
          <a:prstGeom prst="rect">
            <a:avLst/>
          </a:prstGeom>
          <a:noFill/>
          <a:ln cap="flat" cmpd="sng" w="12700">
            <a:solidFill>
              <a:schemeClr val="dk1"/>
            </a:solidFill>
            <a:prstDash val="solid"/>
            <a:miter lim="800000"/>
            <a:headEnd len="sm" w="sm" type="none"/>
            <a:tailEnd len="sm" w="sm" type="none"/>
          </a:ln>
        </p:spPr>
        <p:txBody>
          <a:bodyPr anchorCtr="0" anchor="b" bIns="45700" lIns="91425" spcFirstLastPara="1" rIns="91425" wrap="square" tIns="45700">
            <a:noAutofit/>
          </a:bodyPr>
          <a:lstStyle/>
          <a:p>
            <a:pPr indent="0" lvl="0" marL="0" rtl="0" algn="ctr">
              <a:lnSpc>
                <a:spcPct val="90000"/>
              </a:lnSpc>
              <a:spcBef>
                <a:spcPts val="0"/>
              </a:spcBef>
              <a:spcAft>
                <a:spcPts val="0"/>
              </a:spcAft>
              <a:buClr>
                <a:schemeClr val="dk1"/>
              </a:buClr>
              <a:buSzPts val="1500"/>
              <a:buFont typeface="Calibri"/>
              <a:buNone/>
            </a:pPr>
            <a:r>
              <a:rPr lang="es-AR">
                <a:solidFill>
                  <a:schemeClr val="dk1"/>
                </a:solidFill>
                <a:latin typeface="Calibri"/>
                <a:ea typeface="Calibri"/>
                <a:cs typeface="Calibri"/>
                <a:sym typeface="Calibri"/>
              </a:rPr>
              <a:t>¿</a:t>
            </a:r>
            <a:r>
              <a:rPr b="1" lang="es-AR">
                <a:solidFill>
                  <a:schemeClr val="dk1"/>
                </a:solidFill>
                <a:latin typeface="Calibri"/>
                <a:ea typeface="Calibri"/>
                <a:cs typeface="Calibri"/>
                <a:sym typeface="Calibri"/>
              </a:rPr>
              <a:t>Preguntas</a:t>
            </a:r>
            <a:r>
              <a:rPr b="1" i="0" lang="es-AR" sz="6000" u="none" cap="none" strike="noStrike">
                <a:solidFill>
                  <a:schemeClr val="dk1"/>
                </a:solidFill>
                <a:latin typeface="Calibri"/>
                <a:ea typeface="Calibri"/>
                <a:cs typeface="Calibri"/>
                <a:sym typeface="Calibri"/>
              </a:rPr>
              <a:t>?</a:t>
            </a:r>
            <a:endParaRPr b="1" i="0" sz="6000" u="none" cap="none" strike="noStrike">
              <a:solidFill>
                <a:schemeClr val="dk1"/>
              </a:solidFill>
              <a:latin typeface="Calibri"/>
              <a:ea typeface="Calibri"/>
              <a:cs typeface="Calibri"/>
              <a:sym typeface="Calibri"/>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5" name="Shape 345"/>
        <p:cNvGrpSpPr/>
        <p:nvPr/>
      </p:nvGrpSpPr>
      <p:grpSpPr>
        <a:xfrm>
          <a:off x="0" y="0"/>
          <a:ext cx="0" cy="0"/>
          <a:chOff x="0" y="0"/>
          <a:chExt cx="0" cy="0"/>
        </a:xfrm>
      </p:grpSpPr>
      <p:sp>
        <p:nvSpPr>
          <p:cNvPr id="346" name="Google Shape;346;p31"/>
          <p:cNvSpPr txBox="1"/>
          <p:nvPr>
            <p:ph type="title"/>
          </p:nvPr>
        </p:nvSpPr>
        <p:spPr>
          <a:xfrm>
            <a:off x="838200" y="365125"/>
            <a:ext cx="10515600" cy="1325563"/>
          </a:xfrm>
          <a:prstGeom prst="rect">
            <a:avLst/>
          </a:prstGeom>
          <a:no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1350"/>
              <a:buFont typeface="Calibri"/>
              <a:buNone/>
            </a:pPr>
            <a:r>
              <a:rPr b="1" lang="es-AR" sz="5400" u="sng">
                <a:latin typeface="Arial"/>
                <a:ea typeface="Arial"/>
                <a:cs typeface="Arial"/>
                <a:sym typeface="Arial"/>
              </a:rPr>
              <a:t>¡</a:t>
            </a:r>
            <a:r>
              <a:rPr b="1" i="0" lang="es-AR" sz="5400" u="sng" cap="none" strike="noStrike">
                <a:solidFill>
                  <a:schemeClr val="dk1"/>
                </a:solidFill>
                <a:latin typeface="Arial"/>
                <a:ea typeface="Arial"/>
                <a:cs typeface="Arial"/>
                <a:sym typeface="Arial"/>
              </a:rPr>
              <a:t>Gracias por </a:t>
            </a:r>
            <a:r>
              <a:rPr b="1" lang="es-AR" sz="5400" u="sng">
                <a:latin typeface="Arial"/>
                <a:ea typeface="Arial"/>
                <a:cs typeface="Arial"/>
                <a:sym typeface="Arial"/>
              </a:rPr>
              <a:t>venir!</a:t>
            </a:r>
            <a:endParaRPr b="1" i="0" sz="5400" u="sng" cap="none" strike="noStrike">
              <a:solidFill>
                <a:schemeClr val="dk1"/>
              </a:solidFill>
              <a:latin typeface="Arial"/>
              <a:ea typeface="Arial"/>
              <a:cs typeface="Arial"/>
              <a:sym typeface="Arial"/>
            </a:endParaRPr>
          </a:p>
        </p:txBody>
      </p:sp>
      <p:pic>
        <p:nvPicPr>
          <p:cNvPr id="347" name="Google Shape;347;p31"/>
          <p:cNvPicPr preferRelativeResize="0"/>
          <p:nvPr/>
        </p:nvPicPr>
        <p:blipFill rotWithShape="1">
          <a:blip r:embed="rId3">
            <a:alphaModFix/>
          </a:blip>
          <a:srcRect b="0" l="0" r="0" t="0"/>
          <a:stretch/>
        </p:blipFill>
        <p:spPr>
          <a:xfrm>
            <a:off x="3786910" y="1913206"/>
            <a:ext cx="4729018" cy="4685664"/>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g27ed879cb56_0_91"/>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t/>
            </a:r>
            <a:endParaRPr/>
          </a:p>
        </p:txBody>
      </p:sp>
      <p:sp>
        <p:nvSpPr>
          <p:cNvPr id="179" name="Google Shape;179;g27ed879cb56_0_91"/>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a:bodyPr>
          <a:lstStyle/>
          <a:p>
            <a:pPr indent="0" lvl="0" marL="0" rtl="0" algn="l">
              <a:spcBef>
                <a:spcPts val="1000"/>
              </a:spcBef>
              <a:spcAft>
                <a:spcPts val="0"/>
              </a:spcAft>
              <a:buNone/>
            </a:pPr>
            <a:r>
              <a:t/>
            </a:r>
            <a:endParaRPr/>
          </a:p>
        </p:txBody>
      </p:sp>
      <p:pic>
        <p:nvPicPr>
          <p:cNvPr id="180" name="Google Shape;180;g27ed879cb56_0_91"/>
          <p:cNvPicPr preferRelativeResize="0"/>
          <p:nvPr/>
        </p:nvPicPr>
        <p:blipFill>
          <a:blip r:embed="rId3">
            <a:alphaModFix/>
          </a:blip>
          <a:stretch>
            <a:fillRect/>
          </a:stretch>
        </p:blipFill>
        <p:spPr>
          <a:xfrm>
            <a:off x="3447098" y="0"/>
            <a:ext cx="5297805" cy="6858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4"/>
          <p:cNvSpPr txBox="1"/>
          <p:nvPr>
            <p:ph type="title"/>
          </p:nvPr>
        </p:nvSpPr>
        <p:spPr>
          <a:xfrm>
            <a:off x="198460" y="0"/>
            <a:ext cx="11732456" cy="1325700"/>
          </a:xfrm>
          <a:prstGeom prst="rect">
            <a:avLst/>
          </a:prstGeom>
          <a:noFill/>
          <a:ln cap="flat" cmpd="sng" w="12700">
            <a:solidFill>
              <a:schemeClr val="dk1"/>
            </a:solidFill>
            <a:prstDash val="solid"/>
            <a:miter lim="8000"/>
            <a:headEnd len="sm" w="sm" type="none"/>
            <a:tailEnd len="sm" w="sm" type="none"/>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4400"/>
              <a:buFont typeface="Calibri"/>
              <a:buNone/>
            </a:pPr>
            <a:r>
              <a:rPr b="1" lang="es-AR" sz="5400"/>
              <a:t>¡Bienvenidos a otro año en CRCA!</a:t>
            </a:r>
            <a:endParaRPr sz="5400"/>
          </a:p>
        </p:txBody>
      </p:sp>
      <p:sp>
        <p:nvSpPr>
          <p:cNvPr id="186" name="Google Shape;186;p4"/>
          <p:cNvSpPr txBox="1"/>
          <p:nvPr/>
        </p:nvSpPr>
        <p:spPr>
          <a:xfrm>
            <a:off x="198450" y="2054950"/>
            <a:ext cx="11732400" cy="44616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2" marL="0" marR="0" rtl="0" algn="l">
              <a:lnSpc>
                <a:spcPct val="100000"/>
              </a:lnSpc>
              <a:spcBef>
                <a:spcPts val="0"/>
              </a:spcBef>
              <a:spcAft>
                <a:spcPts val="0"/>
              </a:spcAft>
              <a:buClr>
                <a:srgbClr val="000000"/>
              </a:buClr>
              <a:buSzPts val="2600"/>
              <a:buFont typeface="Arial"/>
              <a:buNone/>
            </a:pPr>
            <a:r>
              <a:rPr b="1" i="0" lang="es-AR" sz="2600" u="none" cap="none" strike="noStrike">
                <a:solidFill>
                  <a:srgbClr val="000000"/>
                </a:solidFill>
                <a:latin typeface="Arial"/>
                <a:ea typeface="Arial"/>
                <a:cs typeface="Arial"/>
                <a:sym typeface="Arial"/>
              </a:rPr>
              <a:t>Mi estudiante está ya en ACC. ¿Cuáles son las implicaciones?</a:t>
            </a:r>
            <a:endParaRPr b="1" i="0" sz="2600" u="none" cap="none" strike="noStrike">
              <a:solidFill>
                <a:srgbClr val="000000"/>
              </a:solidFill>
              <a:latin typeface="Arial"/>
              <a:ea typeface="Arial"/>
              <a:cs typeface="Arial"/>
              <a:sym typeface="Arial"/>
            </a:endParaRPr>
          </a:p>
          <a:p>
            <a:pPr indent="-285750" lvl="2" marL="285750" marR="0" rtl="0" algn="l">
              <a:lnSpc>
                <a:spcPct val="100000"/>
              </a:lnSpc>
              <a:spcBef>
                <a:spcPts val="0"/>
              </a:spcBef>
              <a:spcAft>
                <a:spcPts val="0"/>
              </a:spcAft>
              <a:buClr>
                <a:srgbClr val="000000"/>
              </a:buClr>
              <a:buSzPts val="2400"/>
              <a:buFont typeface="Arial"/>
              <a:buChar char="•"/>
            </a:pPr>
            <a:r>
              <a:rPr b="0" i="0" lang="es-AR" sz="2400" u="none" cap="none" strike="noStrike">
                <a:solidFill>
                  <a:srgbClr val="000000"/>
                </a:solidFill>
                <a:latin typeface="Arial"/>
                <a:ea typeface="Arial"/>
                <a:cs typeface="Arial"/>
                <a:sym typeface="Arial"/>
              </a:rPr>
              <a:t>El expediente académico – impacta asistencia financiera en el futuro</a:t>
            </a:r>
            <a:endParaRPr b="0" i="0" sz="2400" u="none" cap="none" strike="noStrike">
              <a:solidFill>
                <a:srgbClr val="000000"/>
              </a:solidFill>
              <a:latin typeface="Arial"/>
              <a:ea typeface="Arial"/>
              <a:cs typeface="Arial"/>
              <a:sym typeface="Arial"/>
            </a:endParaRPr>
          </a:p>
          <a:p>
            <a:pPr indent="-285750" lvl="2" marL="285750" marR="0" rtl="0" algn="l">
              <a:lnSpc>
                <a:spcPct val="100000"/>
              </a:lnSpc>
              <a:spcBef>
                <a:spcPts val="0"/>
              </a:spcBef>
              <a:spcAft>
                <a:spcPts val="0"/>
              </a:spcAft>
              <a:buClr>
                <a:srgbClr val="000000"/>
              </a:buClr>
              <a:buSzPts val="2400"/>
              <a:buFont typeface="Arial"/>
              <a:buChar char="•"/>
            </a:pPr>
            <a:r>
              <a:rPr b="0" i="0" lang="es-AR" sz="2400" u="none" cap="none" strike="noStrike">
                <a:solidFill>
                  <a:srgbClr val="000000"/>
                </a:solidFill>
                <a:latin typeface="Arial"/>
                <a:ea typeface="Arial"/>
                <a:cs typeface="Arial"/>
                <a:sym typeface="Arial"/>
              </a:rPr>
              <a:t>Nueve horas en el otoño – Ingles 1301, Historia de Estados Unidos 1301 y Matemáticas 1332 o HUMA 1301, o </a:t>
            </a:r>
            <a:r>
              <a:rPr lang="es-AR" sz="2400"/>
              <a:t>Matemáticas</a:t>
            </a:r>
            <a:r>
              <a:rPr b="0" i="0" lang="es-AR" sz="2400" u="none" cap="none" strike="noStrike">
                <a:solidFill>
                  <a:srgbClr val="000000"/>
                </a:solidFill>
                <a:latin typeface="Arial"/>
                <a:ea typeface="Arial"/>
                <a:cs typeface="Arial"/>
                <a:sym typeface="Arial"/>
              </a:rPr>
              <a:t> 1414</a:t>
            </a:r>
            <a:endParaRPr b="0" i="0" sz="2400" u="none" cap="none" strike="noStrike">
              <a:solidFill>
                <a:srgbClr val="000000"/>
              </a:solidFill>
              <a:latin typeface="Arial"/>
              <a:ea typeface="Arial"/>
              <a:cs typeface="Arial"/>
              <a:sym typeface="Arial"/>
            </a:endParaRPr>
          </a:p>
          <a:p>
            <a:pPr indent="-285750" lvl="2" marL="285750" marR="0" rtl="0" algn="l">
              <a:lnSpc>
                <a:spcPct val="100000"/>
              </a:lnSpc>
              <a:spcBef>
                <a:spcPts val="0"/>
              </a:spcBef>
              <a:spcAft>
                <a:spcPts val="0"/>
              </a:spcAft>
              <a:buClr>
                <a:srgbClr val="000000"/>
              </a:buClr>
              <a:buSzPts val="2400"/>
              <a:buFont typeface="Arial"/>
              <a:buChar char="•"/>
            </a:pPr>
            <a:r>
              <a:rPr b="0" i="0" lang="es-AR" sz="2400" u="none" cap="none" strike="noStrike">
                <a:solidFill>
                  <a:srgbClr val="000000"/>
                </a:solidFill>
                <a:latin typeface="Arial"/>
                <a:ea typeface="Arial"/>
                <a:cs typeface="Arial"/>
                <a:sym typeface="Arial"/>
              </a:rPr>
              <a:t>Nueve o diez horas en la primavera – Ingles 1302, Historia de Estados Unidos 1302, y Sociología 1301 o </a:t>
            </a:r>
            <a:r>
              <a:rPr lang="es-AR" sz="2400"/>
              <a:t>Matemáticas</a:t>
            </a:r>
            <a:r>
              <a:rPr b="0" i="0" lang="es-AR" sz="2400" u="none" cap="none" strike="noStrike">
                <a:solidFill>
                  <a:srgbClr val="000000"/>
                </a:solidFill>
                <a:latin typeface="Arial"/>
                <a:ea typeface="Arial"/>
                <a:cs typeface="Arial"/>
                <a:sym typeface="Arial"/>
              </a:rPr>
              <a:t> 2412</a:t>
            </a:r>
            <a:endParaRPr b="0" i="0" sz="2400" u="none" cap="none" strike="noStrike">
              <a:solidFill>
                <a:srgbClr val="000000"/>
              </a:solidFill>
              <a:latin typeface="Arial"/>
              <a:ea typeface="Arial"/>
              <a:cs typeface="Arial"/>
              <a:sym typeface="Arial"/>
            </a:endParaRPr>
          </a:p>
          <a:p>
            <a:pPr indent="-285750" lvl="2" marL="285750" marR="0" rtl="0" algn="l">
              <a:lnSpc>
                <a:spcPct val="100000"/>
              </a:lnSpc>
              <a:spcBef>
                <a:spcPts val="0"/>
              </a:spcBef>
              <a:spcAft>
                <a:spcPts val="0"/>
              </a:spcAft>
              <a:buClr>
                <a:srgbClr val="000000"/>
              </a:buClr>
              <a:buSzPts val="2400"/>
              <a:buFont typeface="Arial"/>
              <a:buChar char="•"/>
            </a:pPr>
            <a:r>
              <a:rPr b="0" i="0" lang="es-AR" sz="2400" u="none" cap="none" strike="noStrike">
                <a:solidFill>
                  <a:srgbClr val="000000"/>
                </a:solidFill>
                <a:latin typeface="Arial"/>
                <a:ea typeface="Arial"/>
                <a:cs typeface="Arial"/>
                <a:sym typeface="Arial"/>
              </a:rPr>
              <a:t>Si suma las 17 horas de los años pasados en ACC, cada estudiante de CRCA en el grado 11 debe terminar este año escolar con 35 horas universitarias. </a:t>
            </a:r>
            <a:endParaRPr b="0" i="0" sz="2400" u="none" cap="none" strike="noStrike">
              <a:solidFill>
                <a:srgbClr val="000000"/>
              </a:solidFill>
              <a:latin typeface="Arial"/>
              <a:ea typeface="Arial"/>
              <a:cs typeface="Arial"/>
              <a:sym typeface="Arial"/>
            </a:endParaRPr>
          </a:p>
          <a:p>
            <a:pPr indent="-285750" lvl="2" marL="285750" marR="0" rtl="0" algn="l">
              <a:lnSpc>
                <a:spcPct val="100000"/>
              </a:lnSpc>
              <a:spcBef>
                <a:spcPts val="0"/>
              </a:spcBef>
              <a:spcAft>
                <a:spcPts val="0"/>
              </a:spcAft>
              <a:buClr>
                <a:srgbClr val="000000"/>
              </a:buClr>
              <a:buSzPts val="2400"/>
              <a:buFont typeface="Arial"/>
              <a:buChar char="•"/>
            </a:pPr>
            <a:r>
              <a:rPr b="0" i="0" lang="es-AR" sz="2400" u="none" cap="none" strike="noStrike">
                <a:solidFill>
                  <a:srgbClr val="000000"/>
                </a:solidFill>
                <a:latin typeface="Arial"/>
                <a:ea typeface="Arial"/>
                <a:cs typeface="Arial"/>
                <a:sym typeface="Arial"/>
              </a:rPr>
              <a:t>Clase de preparación para la universidad.</a:t>
            </a:r>
            <a:endParaRPr b="0" i="0" sz="2400" u="none" cap="none" strike="noStrike">
              <a:solidFill>
                <a:srgbClr val="000000"/>
              </a:solidFill>
              <a:latin typeface="Arial"/>
              <a:ea typeface="Arial"/>
              <a:cs typeface="Arial"/>
              <a:sym typeface="Arial"/>
            </a:endParaRPr>
          </a:p>
          <a:p>
            <a:pPr indent="-285750" lvl="2" marL="285750" marR="0" rtl="0" algn="l">
              <a:lnSpc>
                <a:spcPct val="100000"/>
              </a:lnSpc>
              <a:spcBef>
                <a:spcPts val="0"/>
              </a:spcBef>
              <a:spcAft>
                <a:spcPts val="0"/>
              </a:spcAft>
              <a:buClr>
                <a:srgbClr val="000000"/>
              </a:buClr>
              <a:buSzPts val="2400"/>
              <a:buFont typeface="Arial"/>
              <a:buChar char="•"/>
            </a:pPr>
            <a:r>
              <a:rPr b="0" i="0" lang="es-AR" sz="2400" u="none" cap="none" strike="noStrike">
                <a:solidFill>
                  <a:srgbClr val="000000"/>
                </a:solidFill>
                <a:latin typeface="Arial"/>
                <a:ea typeface="Arial"/>
                <a:cs typeface="Arial"/>
                <a:sym typeface="Arial"/>
              </a:rPr>
              <a:t>No tienen periodo de intervención o tutoriales en sus horarios existentes</a:t>
            </a:r>
            <a:endParaRPr b="0" i="0" sz="2400" u="none" cap="none" strike="noStrike">
              <a:solidFill>
                <a:srgbClr val="000000"/>
              </a:solidFill>
              <a:latin typeface="Arial"/>
              <a:ea typeface="Arial"/>
              <a:cs typeface="Arial"/>
              <a:sym typeface="Arial"/>
            </a:endParaRPr>
          </a:p>
          <a:p>
            <a:pPr indent="-285750" lvl="2" marL="285750" marR="0" rtl="0" algn="l">
              <a:lnSpc>
                <a:spcPct val="100000"/>
              </a:lnSpc>
              <a:spcBef>
                <a:spcPts val="0"/>
              </a:spcBef>
              <a:spcAft>
                <a:spcPts val="0"/>
              </a:spcAft>
              <a:buClr>
                <a:srgbClr val="000000"/>
              </a:buClr>
              <a:buSzPts val="2400"/>
              <a:buFont typeface="Arial"/>
              <a:buChar char="•"/>
            </a:pPr>
            <a:r>
              <a:rPr b="0" i="0" lang="es-AR" sz="2400" u="none" cap="none" strike="noStrike">
                <a:solidFill>
                  <a:srgbClr val="000000"/>
                </a:solidFill>
                <a:latin typeface="Arial"/>
                <a:ea typeface="Arial"/>
                <a:cs typeface="Arial"/>
                <a:sym typeface="Arial"/>
              </a:rPr>
              <a:t>Es hora de asistir al Laboratorio de Aprendizaje y a las oficinas de los profesores en ACC</a:t>
            </a:r>
            <a:endParaRPr b="0" i="0" sz="2400" u="none" cap="none" strike="noStrike">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5"/>
          <p:cNvSpPr txBox="1"/>
          <p:nvPr>
            <p:ph type="title"/>
          </p:nvPr>
        </p:nvSpPr>
        <p:spPr>
          <a:xfrm>
            <a:off x="838200" y="1110713"/>
            <a:ext cx="10515599" cy="1012913"/>
          </a:xfrm>
          <a:prstGeom prst="rect">
            <a:avLst/>
          </a:prstGeom>
          <a:noFill/>
          <a:ln cap="flat" cmpd="sng" w="12700">
            <a:solidFill>
              <a:schemeClr val="dk1"/>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1350"/>
              <a:buFont typeface="Calibri"/>
              <a:buNone/>
            </a:pPr>
            <a:r>
              <a:rPr b="1" i="0" lang="es-AR" sz="5400" u="none" cap="none" strike="noStrike">
                <a:solidFill>
                  <a:schemeClr val="dk1"/>
                </a:solidFill>
                <a:latin typeface="Arial"/>
                <a:ea typeface="Arial"/>
                <a:cs typeface="Arial"/>
                <a:sym typeface="Arial"/>
              </a:rPr>
              <a:t>Asistencia</a:t>
            </a:r>
            <a:endParaRPr b="1" i="0" sz="5400" u="none" cap="none" strike="noStrike">
              <a:solidFill>
                <a:schemeClr val="dk1"/>
              </a:solidFill>
              <a:latin typeface="Arial"/>
              <a:ea typeface="Arial"/>
              <a:cs typeface="Arial"/>
              <a:sym typeface="Arial"/>
            </a:endParaRPr>
          </a:p>
        </p:txBody>
      </p:sp>
      <p:sp>
        <p:nvSpPr>
          <p:cNvPr id="192" name="Google Shape;192;p5"/>
          <p:cNvSpPr txBox="1"/>
          <p:nvPr>
            <p:ph idx="1" type="body"/>
          </p:nvPr>
        </p:nvSpPr>
        <p:spPr>
          <a:xfrm>
            <a:off x="838200" y="2599348"/>
            <a:ext cx="10515599" cy="3233416"/>
          </a:xfrm>
          <a:prstGeom prst="rect">
            <a:avLst/>
          </a:prstGeom>
          <a:no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514350" lvl="0" marL="514350" rtl="0" algn="l">
              <a:lnSpc>
                <a:spcPct val="90000"/>
              </a:lnSpc>
              <a:spcBef>
                <a:spcPts val="0"/>
              </a:spcBef>
              <a:spcAft>
                <a:spcPts val="0"/>
              </a:spcAft>
              <a:buClr>
                <a:schemeClr val="dk1"/>
              </a:buClr>
              <a:buSzPts val="2800"/>
              <a:buFont typeface="Calibri"/>
              <a:buChar char="•"/>
            </a:pPr>
            <a:r>
              <a:rPr lang="es-AR">
                <a:solidFill>
                  <a:schemeClr val="dk1"/>
                </a:solidFill>
                <a:latin typeface="Calibri"/>
                <a:ea typeface="Calibri"/>
                <a:cs typeface="Calibri"/>
                <a:sym typeface="Calibri"/>
              </a:rPr>
              <a:t>Los estudiantes tienen que asistir el 90% del tiempo a la escuela para recibir crédito de sus cursos.  </a:t>
            </a:r>
            <a:endParaRPr/>
          </a:p>
          <a:p>
            <a:pPr indent="-514350" lvl="0" marL="514350" rtl="0" algn="l">
              <a:lnSpc>
                <a:spcPct val="90000"/>
              </a:lnSpc>
              <a:spcBef>
                <a:spcPts val="1000"/>
              </a:spcBef>
              <a:spcAft>
                <a:spcPts val="0"/>
              </a:spcAft>
              <a:buClr>
                <a:schemeClr val="dk1"/>
              </a:buClr>
              <a:buSzPts val="2800"/>
              <a:buFont typeface="Calibri"/>
              <a:buChar char="•"/>
            </a:pPr>
            <a:r>
              <a:rPr lang="es-AR">
                <a:solidFill>
                  <a:schemeClr val="dk1"/>
                </a:solidFill>
                <a:latin typeface="Calibri"/>
                <a:ea typeface="Calibri"/>
                <a:cs typeface="Calibri"/>
                <a:sym typeface="Calibri"/>
              </a:rPr>
              <a:t>Tendrá cargos con la ley en contra de usted si falta tres días de escuela durante un periodo de cuatro semanas y las faltas no son justificadas. </a:t>
            </a:r>
            <a:r>
              <a:rPr b="0" i="0" lang="es-AR" sz="2800" u="none" cap="none" strike="noStrike">
                <a:solidFill>
                  <a:schemeClr val="dk1"/>
                </a:solidFill>
                <a:latin typeface="Arial"/>
                <a:ea typeface="Arial"/>
                <a:cs typeface="Arial"/>
                <a:sym typeface="Arial"/>
              </a:rPr>
              <a:t> </a:t>
            </a:r>
            <a:endParaRPr b="0" i="0" sz="2800" u="none" cap="none" strike="noStrike">
              <a:solidFill>
                <a:schemeClr val="dk1"/>
              </a:solidFill>
              <a:latin typeface="Arial"/>
              <a:ea typeface="Arial"/>
              <a:cs typeface="Arial"/>
              <a:sym typeface="Arial"/>
            </a:endParaRPr>
          </a:p>
          <a:p>
            <a:pPr indent="0" lvl="0" marL="0" rtl="0" algn="l">
              <a:lnSpc>
                <a:spcPct val="90000"/>
              </a:lnSpc>
              <a:spcBef>
                <a:spcPts val="0"/>
              </a:spcBef>
              <a:spcAft>
                <a:spcPts val="0"/>
              </a:spcAft>
              <a:buClr>
                <a:srgbClr val="000000"/>
              </a:buClr>
              <a:buSzPts val="1100"/>
              <a:buFont typeface="Arial"/>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4400"/>
              <a:buFont typeface="Calibri"/>
              <a:buNone/>
            </a:pPr>
            <a:r>
              <a:rPr b="1" lang="es-AR" sz="5400"/>
              <a:t>Asistencia – CRCA  </a:t>
            </a:r>
            <a:endParaRPr b="1" sz="5400"/>
          </a:p>
        </p:txBody>
      </p:sp>
      <p:sp>
        <p:nvSpPr>
          <p:cNvPr id="198" name="Google Shape;198;p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406400" lvl="0" marL="457200" rtl="0" algn="l">
              <a:spcBef>
                <a:spcPts val="0"/>
              </a:spcBef>
              <a:spcAft>
                <a:spcPts val="0"/>
              </a:spcAft>
              <a:buSzPts val="2800"/>
              <a:buChar char="•"/>
            </a:pPr>
            <a:r>
              <a:rPr lang="es-AR"/>
              <a:t>3. Hay razones muy limitadas para que una falta sea justificada. </a:t>
            </a:r>
            <a:endParaRPr/>
          </a:p>
          <a:p>
            <a:pPr indent="-381000" lvl="1" marL="914400" rtl="0" algn="l">
              <a:spcBef>
                <a:spcPts val="500"/>
              </a:spcBef>
              <a:spcAft>
                <a:spcPts val="0"/>
              </a:spcAft>
              <a:buSzPts val="2400"/>
              <a:buChar char="•"/>
            </a:pPr>
            <a:r>
              <a:rPr lang="es-AR"/>
              <a:t> Un distrito escolar puede permitir que un estudiante falte a la escuela por:</a:t>
            </a:r>
            <a:endParaRPr/>
          </a:p>
          <a:p>
            <a:pPr indent="-355600" lvl="2" marL="1371600" rtl="0" algn="l">
              <a:spcBef>
                <a:spcPts val="500"/>
              </a:spcBef>
              <a:spcAft>
                <a:spcPts val="0"/>
              </a:spcAft>
              <a:buSzPts val="2000"/>
              <a:buChar char="•"/>
            </a:pPr>
            <a:r>
              <a:rPr lang="es-AR"/>
              <a:t>(1) Las siguientes razones, incluyendo viajes: </a:t>
            </a:r>
            <a:endParaRPr/>
          </a:p>
          <a:p>
            <a:pPr indent="-342900" lvl="3" marL="1828800" rtl="0" algn="l">
              <a:spcBef>
                <a:spcPts val="500"/>
              </a:spcBef>
              <a:spcAft>
                <a:spcPts val="0"/>
              </a:spcAft>
              <a:buSzPts val="1800"/>
              <a:buChar char="•"/>
            </a:pPr>
            <a:r>
              <a:rPr lang="es-AR"/>
              <a:t>(A) Observar días religiosos; </a:t>
            </a:r>
            <a:endParaRPr/>
          </a:p>
          <a:p>
            <a:pPr indent="-342900" lvl="3" marL="1828800" rtl="0" algn="l">
              <a:spcBef>
                <a:spcPts val="500"/>
              </a:spcBef>
              <a:spcAft>
                <a:spcPts val="0"/>
              </a:spcAft>
              <a:buSzPts val="1800"/>
              <a:buChar char="•"/>
            </a:pPr>
            <a:r>
              <a:rPr lang="es-AR"/>
              <a:t>(B) Asistir a una cita obligatoria a corte; </a:t>
            </a:r>
            <a:endParaRPr/>
          </a:p>
          <a:p>
            <a:pPr indent="-342900" lvl="3" marL="1828800" rtl="0" algn="l">
              <a:spcBef>
                <a:spcPts val="500"/>
              </a:spcBef>
              <a:spcAft>
                <a:spcPts val="0"/>
              </a:spcAft>
              <a:buSzPts val="1800"/>
              <a:buChar char="•"/>
            </a:pPr>
            <a:r>
              <a:rPr lang="es-AR"/>
              <a:t>(C) Asistir a una oficina gubernamental para tramitar documentos en conexión con la solicitud de ciudadanía estadounidense del estudiante; </a:t>
            </a:r>
            <a:endParaRPr/>
          </a:p>
          <a:p>
            <a:pPr indent="-342900" lvl="3" marL="1828800" rtl="0" algn="l">
              <a:spcBef>
                <a:spcPts val="500"/>
              </a:spcBef>
              <a:spcAft>
                <a:spcPts val="0"/>
              </a:spcAft>
              <a:buSzPts val="1800"/>
              <a:buChar char="•"/>
            </a:pPr>
            <a:r>
              <a:rPr lang="es-AR"/>
              <a:t>(D) Tomar parte en una ceremonia de juramento de naturalización de los Estados Unidos; o </a:t>
            </a:r>
            <a:endParaRPr/>
          </a:p>
          <a:p>
            <a:pPr indent="-342900" lvl="3" marL="1828800" rtl="0" algn="l">
              <a:spcBef>
                <a:spcPts val="500"/>
              </a:spcBef>
              <a:spcAft>
                <a:spcPts val="0"/>
              </a:spcAft>
              <a:buSzPts val="1800"/>
              <a:buChar char="•"/>
            </a:pPr>
            <a:r>
              <a:rPr lang="es-AR"/>
              <a:t>(E) Servir como empleado de elecciones; o </a:t>
            </a:r>
            <a:endParaRPr/>
          </a:p>
          <a:p>
            <a:pPr indent="-355600" lvl="2" marL="1371600" rtl="0" algn="l">
              <a:spcBef>
                <a:spcPts val="500"/>
              </a:spcBef>
              <a:spcAft>
                <a:spcPts val="0"/>
              </a:spcAft>
              <a:buSzPts val="2000"/>
              <a:buChar char="•"/>
            </a:pPr>
            <a:r>
              <a:rPr lang="es-AR"/>
              <a:t>(2) Una cita médica mientras que la ausencia sea temporal y el estudiante empiece o regrese a clases el mismo día de la cita. </a:t>
            </a:r>
            <a:endParaRPr/>
          </a:p>
          <a:p>
            <a:pPr indent="-355600" lvl="2" marL="1371600" rtl="0" algn="l">
              <a:spcBef>
                <a:spcPts val="500"/>
              </a:spcBef>
              <a:spcAft>
                <a:spcPts val="0"/>
              </a:spcAft>
              <a:buSzPts val="2000"/>
              <a:buChar char="•"/>
            </a:pPr>
            <a:r>
              <a:rPr lang="es-AR"/>
              <a:t>(3) Un distrito escolar puede justificar faltas que sean resultados de enfermedades.</a:t>
            </a:r>
            <a:endParaRPr/>
          </a:p>
          <a:p>
            <a:pPr indent="0" lvl="0" marL="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4400"/>
              <a:buFont typeface="Calibri"/>
              <a:buNone/>
            </a:pPr>
            <a:r>
              <a:rPr b="1" lang="es-AR" sz="5500"/>
              <a:t>Asistencia</a:t>
            </a:r>
            <a:endParaRPr b="1" sz="5500"/>
          </a:p>
        </p:txBody>
      </p:sp>
      <p:sp>
        <p:nvSpPr>
          <p:cNvPr id="204" name="Google Shape;204;p7"/>
          <p:cNvSpPr txBox="1"/>
          <p:nvPr>
            <p:ph idx="1" type="body"/>
          </p:nvPr>
        </p:nvSpPr>
        <p:spPr>
          <a:xfrm>
            <a:off x="838200" y="1825625"/>
            <a:ext cx="10698018" cy="4351338"/>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4000"/>
              <a:buNone/>
            </a:pPr>
            <a:r>
              <a:rPr b="1" i="1" lang="es-AR" sz="4000"/>
              <a:t>Sí importa ¡Su estudiante debe venir a la escuela!</a:t>
            </a:r>
            <a:endParaRPr b="1" i="1" sz="4000"/>
          </a:p>
          <a:p>
            <a:pPr indent="0" lvl="0" marL="0" rtl="0" algn="ctr">
              <a:lnSpc>
                <a:spcPct val="90000"/>
              </a:lnSpc>
              <a:spcBef>
                <a:spcPts val="1000"/>
              </a:spcBef>
              <a:spcAft>
                <a:spcPts val="0"/>
              </a:spcAft>
              <a:buClr>
                <a:schemeClr val="dk1"/>
              </a:buClr>
              <a:buSzPts val="6600"/>
              <a:buNone/>
            </a:pPr>
            <a:r>
              <a:rPr lang="es-AR" sz="6600"/>
              <a:t>95.5% ADA el año pasado </a:t>
            </a:r>
            <a:endParaRPr sz="6600"/>
          </a:p>
          <a:p>
            <a:pPr indent="0" lvl="0" marL="0" rtl="0" algn="ctr">
              <a:lnSpc>
                <a:spcPct val="90000"/>
              </a:lnSpc>
              <a:spcBef>
                <a:spcPts val="1000"/>
              </a:spcBef>
              <a:spcAft>
                <a:spcPts val="0"/>
              </a:spcAft>
              <a:buClr>
                <a:schemeClr val="dk1"/>
              </a:buClr>
              <a:buSzPts val="2800"/>
              <a:buNone/>
            </a:pPr>
            <a:r>
              <a:rPr lang="es-AR"/>
              <a:t>ADA – promedio de asistencia </a:t>
            </a:r>
            <a:r>
              <a:rPr lang="es-AR"/>
              <a:t>diaria</a:t>
            </a:r>
            <a:endParaRPr/>
          </a:p>
          <a:p>
            <a:pPr indent="0" lvl="0" marL="0" rtl="0" algn="ctr">
              <a:lnSpc>
                <a:spcPct val="90000"/>
              </a:lnSpc>
              <a:spcBef>
                <a:spcPts val="1000"/>
              </a:spcBef>
              <a:spcAft>
                <a:spcPts val="0"/>
              </a:spcAft>
              <a:buClr>
                <a:schemeClr val="dk1"/>
              </a:buClr>
              <a:buSzPts val="2800"/>
              <a:buNone/>
            </a:pPr>
            <a:r>
              <a:t/>
            </a:r>
            <a:endParaRPr/>
          </a:p>
          <a:p>
            <a:pPr indent="0" lvl="0" marL="0" rtl="0" algn="ctr">
              <a:lnSpc>
                <a:spcPct val="90000"/>
              </a:lnSpc>
              <a:spcBef>
                <a:spcPts val="1000"/>
              </a:spcBef>
              <a:spcAft>
                <a:spcPts val="0"/>
              </a:spcAft>
              <a:buClr>
                <a:schemeClr val="dk1"/>
              </a:buClr>
              <a:buSzPts val="2800"/>
              <a:buNone/>
            </a:pPr>
            <a:r>
              <a:rPr lang="es-AR"/>
              <a:t>Mientras esto está bien y mejor de las otras escuelas secundarias del distrito, perdimos 3 distinciones en (Inglés, Matemáticas, y Ciencia) porque estábamos en el bajo porciento en el estado de escuelas de colegio.  Necesitamos mejorar.</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8"/>
          <p:cNvSpPr txBox="1"/>
          <p:nvPr>
            <p:ph type="title"/>
          </p:nvPr>
        </p:nvSpPr>
        <p:spPr>
          <a:xfrm>
            <a:off x="474644" y="253388"/>
            <a:ext cx="10515600" cy="1018659"/>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4400"/>
              <a:buFont typeface="Calibri"/>
              <a:buNone/>
            </a:pPr>
            <a:r>
              <a:rPr b="1" lang="es-AR" sz="5500"/>
              <a:t>Asistencia – Austin Community College</a:t>
            </a:r>
            <a:endParaRPr b="1" sz="5500"/>
          </a:p>
        </p:txBody>
      </p:sp>
      <p:sp>
        <p:nvSpPr>
          <p:cNvPr id="210" name="Google Shape;210;p8"/>
          <p:cNvSpPr txBox="1"/>
          <p:nvPr>
            <p:ph idx="1" type="body"/>
          </p:nvPr>
        </p:nvSpPr>
        <p:spPr>
          <a:xfrm>
            <a:off x="609600" y="1418000"/>
            <a:ext cx="10623014" cy="4905682"/>
          </a:xfrm>
          <a:prstGeom prst="rect">
            <a:avLst/>
          </a:prstGeom>
          <a:noFill/>
          <a:ln>
            <a:noFill/>
          </a:ln>
        </p:spPr>
        <p:txBody>
          <a:bodyPr anchorCtr="0" anchor="t" bIns="45700" lIns="91425" spcFirstLastPara="1" rIns="91425" wrap="square" tIns="45700">
            <a:noAutofit/>
          </a:bodyPr>
          <a:lstStyle/>
          <a:p>
            <a:pPr indent="-203200" lvl="0" marL="228600" rtl="0" algn="l">
              <a:lnSpc>
                <a:spcPct val="80000"/>
              </a:lnSpc>
              <a:spcBef>
                <a:spcPts val="1000"/>
              </a:spcBef>
              <a:spcAft>
                <a:spcPts val="0"/>
              </a:spcAft>
              <a:buClr>
                <a:schemeClr val="dk1"/>
              </a:buClr>
              <a:buSzPts val="2190"/>
              <a:buChar char="•"/>
            </a:pPr>
            <a:r>
              <a:rPr lang="es-AR" sz="2190"/>
              <a:t>ACC no tiene una política de asistencia. </a:t>
            </a:r>
            <a:endParaRPr sz="2190"/>
          </a:p>
          <a:p>
            <a:pPr indent="0" lvl="0" marL="0" rtl="0" algn="l">
              <a:lnSpc>
                <a:spcPct val="80000"/>
              </a:lnSpc>
              <a:spcBef>
                <a:spcPts val="1000"/>
              </a:spcBef>
              <a:spcAft>
                <a:spcPts val="0"/>
              </a:spcAft>
              <a:buClr>
                <a:schemeClr val="dk1"/>
              </a:buClr>
              <a:buSzPts val="2590"/>
              <a:buNone/>
            </a:pPr>
            <a:r>
              <a:t/>
            </a:r>
            <a:endParaRPr sz="2190"/>
          </a:p>
          <a:p>
            <a:pPr indent="-203200" lvl="0" marL="228600" rtl="0" algn="l">
              <a:lnSpc>
                <a:spcPct val="80000"/>
              </a:lnSpc>
              <a:spcBef>
                <a:spcPts val="1000"/>
              </a:spcBef>
              <a:spcAft>
                <a:spcPts val="0"/>
              </a:spcAft>
              <a:buClr>
                <a:schemeClr val="dk1"/>
              </a:buClr>
              <a:buSzPts val="2190"/>
              <a:buChar char="•"/>
            </a:pPr>
            <a:r>
              <a:rPr lang="es-AR" sz="2190"/>
              <a:t>Unos departamentos automáticamente dan de baja al estudiante en la cuarta falta. </a:t>
            </a:r>
            <a:endParaRPr sz="2190"/>
          </a:p>
          <a:p>
            <a:pPr indent="0" lvl="0" marL="0" rtl="0" algn="l">
              <a:lnSpc>
                <a:spcPct val="80000"/>
              </a:lnSpc>
              <a:spcBef>
                <a:spcPts val="1000"/>
              </a:spcBef>
              <a:spcAft>
                <a:spcPts val="0"/>
              </a:spcAft>
              <a:buClr>
                <a:schemeClr val="dk1"/>
              </a:buClr>
              <a:buSzPts val="2590"/>
              <a:buNone/>
            </a:pPr>
            <a:r>
              <a:t/>
            </a:r>
            <a:endParaRPr sz="2190"/>
          </a:p>
          <a:p>
            <a:pPr indent="-203200" lvl="0" marL="228600" rtl="0" algn="l">
              <a:lnSpc>
                <a:spcPct val="80000"/>
              </a:lnSpc>
              <a:spcBef>
                <a:spcPts val="1000"/>
              </a:spcBef>
              <a:spcAft>
                <a:spcPts val="0"/>
              </a:spcAft>
              <a:buClr>
                <a:schemeClr val="dk1"/>
              </a:buClr>
              <a:buSzPts val="2190"/>
              <a:buChar char="•"/>
            </a:pPr>
            <a:r>
              <a:rPr lang="es-AR" sz="2190"/>
              <a:t>Unos departamentos dan de baja al estudiante después de haber faltado el 10% de la clase.</a:t>
            </a:r>
            <a:endParaRPr sz="2190"/>
          </a:p>
          <a:p>
            <a:pPr indent="0" lvl="0" marL="228600" rtl="0" algn="l">
              <a:lnSpc>
                <a:spcPct val="80000"/>
              </a:lnSpc>
              <a:spcBef>
                <a:spcPts val="1000"/>
              </a:spcBef>
              <a:spcAft>
                <a:spcPts val="0"/>
              </a:spcAft>
              <a:buSzPts val="1800"/>
              <a:buNone/>
            </a:pPr>
            <a:r>
              <a:t/>
            </a:r>
            <a:endParaRPr sz="2190"/>
          </a:p>
          <a:p>
            <a:pPr indent="-203200" lvl="0" marL="228600" rtl="0" algn="l">
              <a:lnSpc>
                <a:spcPct val="80000"/>
              </a:lnSpc>
              <a:spcBef>
                <a:spcPts val="1000"/>
              </a:spcBef>
              <a:spcAft>
                <a:spcPts val="0"/>
              </a:spcAft>
              <a:buSzPts val="2190"/>
              <a:buChar char="•"/>
            </a:pPr>
            <a:r>
              <a:rPr lang="es-AR" sz="2190"/>
              <a:t>Hablen con tus profesores, si van a faltar a la clase de ACC</a:t>
            </a:r>
            <a:endParaRPr sz="2190"/>
          </a:p>
          <a:p>
            <a:pPr indent="0" lvl="0" marL="0" rtl="0" algn="l">
              <a:lnSpc>
                <a:spcPct val="80000"/>
              </a:lnSpc>
              <a:spcBef>
                <a:spcPts val="1000"/>
              </a:spcBef>
              <a:spcAft>
                <a:spcPts val="0"/>
              </a:spcAft>
              <a:buClr>
                <a:schemeClr val="dk1"/>
              </a:buClr>
              <a:buSzPts val="2590"/>
              <a:buNone/>
            </a:pPr>
            <a:r>
              <a:rPr lang="es-AR" sz="2190"/>
              <a:t> </a:t>
            </a:r>
            <a:endParaRPr sz="2190"/>
          </a:p>
          <a:p>
            <a:pPr indent="-203200" lvl="0" marL="228600" rtl="0" algn="l">
              <a:lnSpc>
                <a:spcPct val="80000"/>
              </a:lnSpc>
              <a:spcBef>
                <a:spcPts val="1000"/>
              </a:spcBef>
              <a:spcAft>
                <a:spcPts val="0"/>
              </a:spcAft>
              <a:buClr>
                <a:schemeClr val="dk1"/>
              </a:buClr>
              <a:buSzPts val="2190"/>
              <a:buChar char="•"/>
            </a:pPr>
            <a:r>
              <a:rPr lang="es-AR" sz="2190"/>
              <a:t>CRCA no tiene control o criterio sobre las acciones de los profesores de ACC.</a:t>
            </a:r>
            <a:endParaRPr sz="2190"/>
          </a:p>
          <a:p>
            <a:pPr indent="-64135" lvl="0" marL="228600" rtl="0" algn="l">
              <a:lnSpc>
                <a:spcPct val="80000"/>
              </a:lnSpc>
              <a:spcBef>
                <a:spcPts val="1000"/>
              </a:spcBef>
              <a:spcAft>
                <a:spcPts val="0"/>
              </a:spcAft>
              <a:buSzPts val="2190"/>
              <a:buNone/>
            </a:pPr>
            <a:r>
              <a:t/>
            </a:r>
            <a:endParaRPr sz="2190"/>
          </a:p>
          <a:p>
            <a:pPr indent="-203200" lvl="0" marL="228600" rtl="0" algn="l">
              <a:lnSpc>
                <a:spcPct val="80000"/>
              </a:lnSpc>
              <a:spcBef>
                <a:spcPts val="1000"/>
              </a:spcBef>
              <a:spcAft>
                <a:spcPts val="0"/>
              </a:spcAft>
              <a:buClr>
                <a:schemeClr val="dk1"/>
              </a:buClr>
              <a:buSzPts val="2190"/>
              <a:buChar char="•"/>
            </a:pPr>
            <a:r>
              <a:rPr lang="es-AR" sz="2190"/>
              <a:t>Todos los estudiantes deben de reportar con el Sr. Gordon para que no los cuenten ausente. </a:t>
            </a:r>
            <a:endParaRPr sz="2190"/>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Yellow">
      <a:dk1>
        <a:srgbClr val="000000"/>
      </a:dk1>
      <a:lt1>
        <a:srgbClr val="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Martin Conrardy</dc:creator>
</cp:coreProperties>
</file>